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33"/>
  </p:notesMasterIdLst>
  <p:sldIdLst>
    <p:sldId id="273" r:id="rId5"/>
    <p:sldId id="321" r:id="rId6"/>
    <p:sldId id="314" r:id="rId7"/>
    <p:sldId id="315" r:id="rId8"/>
    <p:sldId id="316" r:id="rId9"/>
    <p:sldId id="339" r:id="rId10"/>
    <p:sldId id="305" r:id="rId11"/>
    <p:sldId id="319" r:id="rId12"/>
    <p:sldId id="308" r:id="rId13"/>
    <p:sldId id="338" r:id="rId14"/>
    <p:sldId id="310" r:id="rId15"/>
    <p:sldId id="351" r:id="rId16"/>
    <p:sldId id="325" r:id="rId17"/>
    <p:sldId id="347" r:id="rId18"/>
    <p:sldId id="348" r:id="rId19"/>
    <p:sldId id="349" r:id="rId20"/>
    <p:sldId id="333" r:id="rId21"/>
    <p:sldId id="329" r:id="rId22"/>
    <p:sldId id="332" r:id="rId23"/>
    <p:sldId id="311" r:id="rId24"/>
    <p:sldId id="312" r:id="rId25"/>
    <p:sldId id="313" r:id="rId26"/>
    <p:sldId id="344" r:id="rId27"/>
    <p:sldId id="343" r:id="rId28"/>
    <p:sldId id="346" r:id="rId29"/>
    <p:sldId id="322" r:id="rId30"/>
    <p:sldId id="323" r:id="rId31"/>
    <p:sldId id="324" r:id="rId32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4"/>
    </p:embeddedFont>
    <p:embeddedFont>
      <p:font typeface="Arial Nova" panose="020B0504020202020204" pitchFamily="34" charset="0"/>
      <p:regular r:id="rId35"/>
      <p:bold r:id="rId36"/>
      <p:italic r:id="rId37"/>
      <p:boldItalic r:id="rId38"/>
    </p:embeddedFont>
    <p:embeddedFont>
      <p:font typeface="Cabin" panose="020B0604020202020204" charset="0"/>
      <p:regular r:id="rId39"/>
      <p:bold r:id="rId40"/>
      <p:italic r:id="rId41"/>
      <p:boldItalic r:id="rId42"/>
    </p:embeddedFont>
    <p:embeddedFont>
      <p:font typeface="Cambria" panose="02040503050406030204" pitchFamily="18" charset="0"/>
      <p:regular r:id="rId43"/>
      <p:bold r:id="rId44"/>
      <p:italic r:id="rId45"/>
      <p:boldItalic r:id="rId46"/>
    </p:embeddedFont>
    <p:embeddedFont>
      <p:font typeface="Cormorant Unicase" panose="020B0604020202020204" charset="0"/>
      <p:regular r:id="rId47"/>
      <p:bold r:id="rId48"/>
    </p:embeddedFont>
    <p:embeddedFont>
      <p:font typeface="Elephant" panose="02020904090505020303" pitchFamily="18" charset="0"/>
      <p:regular r:id="rId49"/>
      <p:italic r:id="rId50"/>
    </p:embeddedFont>
    <p:embeddedFont>
      <p:font typeface="Fira Sans" panose="020B05030500000200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riel Gilliot" initials="MG" lastIdx="1" clrIdx="0">
    <p:extLst>
      <p:ext uri="{19B8F6BF-5375-455C-9EA6-DF929625EA0E}">
        <p15:presenceInfo xmlns:p15="http://schemas.microsoft.com/office/powerpoint/2012/main" userId="S-1-5-21-3179080114-643961245-3441436281-10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BC31E"/>
    <a:srgbClr val="6E5FFF"/>
    <a:srgbClr val="445D73"/>
    <a:srgbClr val="667E92"/>
    <a:srgbClr val="FDDF0D"/>
    <a:srgbClr val="A5B7C5"/>
    <a:srgbClr val="7C7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A8957-55CF-4C49-A5D1-D1F733BF4A94}">
  <a:tblStyle styleId="{E27A8957-55CF-4C49-A5D1-D1F733BF4A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48C7312-B274-4BAE-8136-A80390C002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60" autoAdjust="0"/>
  </p:normalViewPr>
  <p:slideViewPr>
    <p:cSldViewPr snapToGrid="0">
      <p:cViewPr varScale="1">
        <p:scale>
          <a:sx n="99" d="100"/>
          <a:sy n="99" d="100"/>
        </p:scale>
        <p:origin x="994" y="2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09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199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365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0517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5124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426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17623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2865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77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936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ec1aa141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ec1aa141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29358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ec1aa1419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ec1aa1419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F11163-B043-4FAA-8036-CAA731C0639A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0845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154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754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6611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0368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ec1aa1419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ec1aa1419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048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326300" y="2556064"/>
            <a:ext cx="6491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3945600" y="1207361"/>
            <a:ext cx="1252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2235750" y="3623239"/>
            <a:ext cx="4672500" cy="3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flipH="1">
            <a:off x="-27362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/>
          <p:nvPr/>
        </p:nvSpPr>
        <p:spPr>
          <a:xfrm flipH="1">
            <a:off x="-22254" y="-285400"/>
            <a:ext cx="4128492" cy="1601110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" name="Google Shape;30;p3"/>
          <p:cNvSpPr/>
          <p:nvPr/>
        </p:nvSpPr>
        <p:spPr>
          <a:xfrm flipH="1">
            <a:off x="-27425" y="-187211"/>
            <a:ext cx="3452489" cy="1285598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" name="Google Shape;31;p3"/>
          <p:cNvGrpSpPr/>
          <p:nvPr/>
        </p:nvGrpSpPr>
        <p:grpSpPr>
          <a:xfrm>
            <a:off x="216825" y="4849214"/>
            <a:ext cx="600300" cy="143100"/>
            <a:chOff x="2985700" y="316300"/>
            <a:chExt cx="600300" cy="143100"/>
          </a:xfrm>
        </p:grpSpPr>
        <p:sp>
          <p:nvSpPr>
            <p:cNvPr id="32" name="Google Shape;32;p3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" name="Google Shape;35;p3"/>
          <p:cNvSpPr/>
          <p:nvPr/>
        </p:nvSpPr>
        <p:spPr>
          <a:xfrm flipH="1">
            <a:off x="8405488" y="688400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p3"/>
          <p:cNvSpPr/>
          <p:nvPr/>
        </p:nvSpPr>
        <p:spPr>
          <a:xfrm flipH="1">
            <a:off x="8708963" y="1588875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3"/>
          <p:cNvSpPr/>
          <p:nvPr/>
        </p:nvSpPr>
        <p:spPr>
          <a:xfrm rot="10800000" flipH="1">
            <a:off x="7694938" y="1911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" name="Google Shape;38;p3"/>
          <p:cNvSpPr/>
          <p:nvPr/>
        </p:nvSpPr>
        <p:spPr>
          <a:xfrm>
            <a:off x="7299200" y="3814825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3"/>
          <p:cNvSpPr/>
          <p:nvPr/>
        </p:nvSpPr>
        <p:spPr>
          <a:xfrm>
            <a:off x="7518275" y="4042350"/>
            <a:ext cx="3050100" cy="305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8588" dist="66675" dir="1236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E806E-C678-4B8E-BDFD-36D376C226F1}" type="datetimeFigureOut">
              <a:rPr lang="fr-FR" smtClean="0"/>
              <a:t>07/01/2023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1F80-CBB5-4391-B4C6-6BFE5AE7ECA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8268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5"/>
          <p:cNvPicPr preferRelativeResize="0"/>
          <p:nvPr/>
        </p:nvPicPr>
        <p:blipFill rotWithShape="1">
          <a:blip r:embed="rId2">
            <a:alphaModFix amt="40000"/>
          </a:blip>
          <a:srcRect t="-19320" b="19320"/>
          <a:stretch/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725931" y="2397000"/>
            <a:ext cx="3072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Cabin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5"/>
          <p:cNvGrpSpPr/>
          <p:nvPr/>
        </p:nvGrpSpPr>
        <p:grpSpPr>
          <a:xfrm>
            <a:off x="4159264" y="-6525"/>
            <a:ext cx="4984786" cy="5154227"/>
            <a:chOff x="4159264" y="-6525"/>
            <a:chExt cx="4984786" cy="5154227"/>
          </a:xfrm>
        </p:grpSpPr>
        <p:sp>
          <p:nvSpPr>
            <p:cNvPr id="62" name="Google Shape;62;p5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73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4973150" y="-6525"/>
              <a:ext cx="4170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4" name="Google Shape;64;p5"/>
          <p:cNvSpPr txBox="1">
            <a:spLocks noGrp="1"/>
          </p:cNvSpPr>
          <p:nvPr>
            <p:ph type="title" idx="2"/>
          </p:nvPr>
        </p:nvSpPr>
        <p:spPr>
          <a:xfrm>
            <a:off x="5341869" y="2397000"/>
            <a:ext cx="3076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1"/>
          </p:nvPr>
        </p:nvSpPr>
        <p:spPr>
          <a:xfrm>
            <a:off x="5465169" y="2884625"/>
            <a:ext cx="2829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3"/>
          </p:nvPr>
        </p:nvSpPr>
        <p:spPr>
          <a:xfrm>
            <a:off x="847281" y="2884625"/>
            <a:ext cx="28296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p5"/>
          <p:cNvSpPr/>
          <p:nvPr/>
        </p:nvSpPr>
        <p:spPr>
          <a:xfrm rot="10800000">
            <a:off x="7531525" y="48040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" name="Google Shape;68;p5"/>
          <p:cNvGrpSpPr/>
          <p:nvPr/>
        </p:nvGrpSpPr>
        <p:grpSpPr>
          <a:xfrm rot="5400000">
            <a:off x="8470825" y="382239"/>
            <a:ext cx="600300" cy="143100"/>
            <a:chOff x="2985700" y="316300"/>
            <a:chExt cx="600300" cy="143100"/>
          </a:xfrm>
        </p:grpSpPr>
        <p:sp>
          <p:nvSpPr>
            <p:cNvPr id="69" name="Google Shape;69;p5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" name="Google Shape;72;p5"/>
          <p:cNvGrpSpPr/>
          <p:nvPr/>
        </p:nvGrpSpPr>
        <p:grpSpPr>
          <a:xfrm>
            <a:off x="258825" y="4805189"/>
            <a:ext cx="600300" cy="143100"/>
            <a:chOff x="2985700" y="316300"/>
            <a:chExt cx="600300" cy="143100"/>
          </a:xfrm>
        </p:grpSpPr>
        <p:sp>
          <p:nvSpPr>
            <p:cNvPr id="73" name="Google Shape;73;p5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6" name="Google Shape;76;p5"/>
          <p:cNvSpPr/>
          <p:nvPr/>
        </p:nvSpPr>
        <p:spPr>
          <a:xfrm rot="-5400000">
            <a:off x="-283675" y="7364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0"/>
          <p:cNvSpPr/>
          <p:nvPr/>
        </p:nvSpPr>
        <p:spPr>
          <a:xfrm rot="10800000" flipH="1">
            <a:off x="6638185" y="42889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12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10"/>
          <p:cNvSpPr/>
          <p:nvPr/>
        </p:nvSpPr>
        <p:spPr>
          <a:xfrm rot="10800000" flipH="1">
            <a:off x="7051105" y="4420709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120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2" name="Google Shape;142;p10"/>
          <p:cNvSpPr txBox="1">
            <a:spLocks noGrp="1"/>
          </p:cNvSpPr>
          <p:nvPr>
            <p:ph type="title"/>
          </p:nvPr>
        </p:nvSpPr>
        <p:spPr>
          <a:xfrm>
            <a:off x="1091404" y="539500"/>
            <a:ext cx="38814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0"/>
          <p:cNvSpPr/>
          <p:nvPr/>
        </p:nvSpPr>
        <p:spPr>
          <a:xfrm rot="-5400000">
            <a:off x="-1629757" y="1426001"/>
            <a:ext cx="3881330" cy="970586"/>
          </a:xfrm>
          <a:custGeom>
            <a:avLst/>
            <a:gdLst/>
            <a:ahLst/>
            <a:cxnLst/>
            <a:rect l="l" t="t" r="r" b="b"/>
            <a:pathLst>
              <a:path w="56836" h="32622" extrusionOk="0">
                <a:moveTo>
                  <a:pt x="56836" y="1"/>
                </a:moveTo>
                <a:lnTo>
                  <a:pt x="0" y="1458"/>
                </a:lnTo>
                <a:lnTo>
                  <a:pt x="0" y="5493"/>
                </a:lnTo>
                <a:lnTo>
                  <a:pt x="478" y="5446"/>
                </a:lnTo>
                <a:lnTo>
                  <a:pt x="1027" y="5446"/>
                </a:lnTo>
                <a:lnTo>
                  <a:pt x="1815" y="5470"/>
                </a:lnTo>
                <a:lnTo>
                  <a:pt x="2771" y="5541"/>
                </a:lnTo>
                <a:lnTo>
                  <a:pt x="3344" y="5613"/>
                </a:lnTo>
                <a:lnTo>
                  <a:pt x="3917" y="5708"/>
                </a:lnTo>
                <a:lnTo>
                  <a:pt x="4562" y="5804"/>
                </a:lnTo>
                <a:lnTo>
                  <a:pt x="5230" y="5947"/>
                </a:lnTo>
                <a:lnTo>
                  <a:pt x="5947" y="6114"/>
                </a:lnTo>
                <a:lnTo>
                  <a:pt x="6687" y="6305"/>
                </a:lnTo>
                <a:lnTo>
                  <a:pt x="7475" y="6544"/>
                </a:lnTo>
                <a:lnTo>
                  <a:pt x="8287" y="6807"/>
                </a:lnTo>
                <a:lnTo>
                  <a:pt x="9123" y="7117"/>
                </a:lnTo>
                <a:lnTo>
                  <a:pt x="10006" y="7476"/>
                </a:lnTo>
                <a:lnTo>
                  <a:pt x="10914" y="7882"/>
                </a:lnTo>
                <a:lnTo>
                  <a:pt x="11821" y="8335"/>
                </a:lnTo>
                <a:lnTo>
                  <a:pt x="12776" y="8813"/>
                </a:lnTo>
                <a:lnTo>
                  <a:pt x="13755" y="9386"/>
                </a:lnTo>
                <a:lnTo>
                  <a:pt x="14735" y="9983"/>
                </a:lnTo>
                <a:lnTo>
                  <a:pt x="15761" y="10652"/>
                </a:lnTo>
                <a:lnTo>
                  <a:pt x="16788" y="11368"/>
                </a:lnTo>
                <a:lnTo>
                  <a:pt x="17815" y="12156"/>
                </a:lnTo>
                <a:lnTo>
                  <a:pt x="18890" y="13016"/>
                </a:lnTo>
                <a:lnTo>
                  <a:pt x="19940" y="13947"/>
                </a:lnTo>
                <a:lnTo>
                  <a:pt x="21039" y="14950"/>
                </a:lnTo>
                <a:lnTo>
                  <a:pt x="22114" y="16025"/>
                </a:lnTo>
                <a:lnTo>
                  <a:pt x="25982" y="19965"/>
                </a:lnTo>
                <a:lnTo>
                  <a:pt x="27916" y="21923"/>
                </a:lnTo>
                <a:lnTo>
                  <a:pt x="28896" y="22854"/>
                </a:lnTo>
                <a:lnTo>
                  <a:pt x="29875" y="23786"/>
                </a:lnTo>
                <a:lnTo>
                  <a:pt x="30878" y="24693"/>
                </a:lnTo>
                <a:lnTo>
                  <a:pt x="31881" y="25577"/>
                </a:lnTo>
                <a:lnTo>
                  <a:pt x="32884" y="26413"/>
                </a:lnTo>
                <a:lnTo>
                  <a:pt x="33887" y="27225"/>
                </a:lnTo>
                <a:lnTo>
                  <a:pt x="34913" y="27989"/>
                </a:lnTo>
                <a:lnTo>
                  <a:pt x="35940" y="28729"/>
                </a:lnTo>
                <a:lnTo>
                  <a:pt x="36967" y="29398"/>
                </a:lnTo>
                <a:lnTo>
                  <a:pt x="38018" y="30019"/>
                </a:lnTo>
                <a:lnTo>
                  <a:pt x="38567" y="30305"/>
                </a:lnTo>
                <a:lnTo>
                  <a:pt x="39092" y="30592"/>
                </a:lnTo>
                <a:lnTo>
                  <a:pt x="39618" y="30854"/>
                </a:lnTo>
                <a:lnTo>
                  <a:pt x="40167" y="31093"/>
                </a:lnTo>
                <a:lnTo>
                  <a:pt x="40716" y="31332"/>
                </a:lnTo>
                <a:lnTo>
                  <a:pt x="41242" y="31547"/>
                </a:lnTo>
                <a:lnTo>
                  <a:pt x="41791" y="31738"/>
                </a:lnTo>
                <a:lnTo>
                  <a:pt x="42340" y="31905"/>
                </a:lnTo>
                <a:lnTo>
                  <a:pt x="42913" y="32072"/>
                </a:lnTo>
                <a:lnTo>
                  <a:pt x="43463" y="32216"/>
                </a:lnTo>
                <a:lnTo>
                  <a:pt x="44036" y="32335"/>
                </a:lnTo>
                <a:lnTo>
                  <a:pt x="44585" y="32430"/>
                </a:lnTo>
                <a:lnTo>
                  <a:pt x="45158" y="32502"/>
                </a:lnTo>
                <a:lnTo>
                  <a:pt x="45731" y="32574"/>
                </a:lnTo>
                <a:lnTo>
                  <a:pt x="46304" y="32598"/>
                </a:lnTo>
                <a:lnTo>
                  <a:pt x="46901" y="32622"/>
                </a:lnTo>
                <a:lnTo>
                  <a:pt x="47474" y="32622"/>
                </a:lnTo>
                <a:lnTo>
                  <a:pt x="48071" y="32574"/>
                </a:lnTo>
                <a:lnTo>
                  <a:pt x="48668" y="32526"/>
                </a:lnTo>
                <a:lnTo>
                  <a:pt x="49265" y="32454"/>
                </a:lnTo>
                <a:lnTo>
                  <a:pt x="49862" y="32359"/>
                </a:lnTo>
                <a:lnTo>
                  <a:pt x="50483" y="32216"/>
                </a:lnTo>
                <a:lnTo>
                  <a:pt x="51104" y="32072"/>
                </a:lnTo>
                <a:lnTo>
                  <a:pt x="51701" y="31905"/>
                </a:lnTo>
                <a:lnTo>
                  <a:pt x="52322" y="31690"/>
                </a:lnTo>
                <a:lnTo>
                  <a:pt x="52967" y="31451"/>
                </a:lnTo>
                <a:lnTo>
                  <a:pt x="53588" y="31213"/>
                </a:lnTo>
                <a:lnTo>
                  <a:pt x="54233" y="30926"/>
                </a:lnTo>
                <a:lnTo>
                  <a:pt x="54877" y="30592"/>
                </a:lnTo>
                <a:lnTo>
                  <a:pt x="55522" y="30257"/>
                </a:lnTo>
                <a:lnTo>
                  <a:pt x="56167" y="29875"/>
                </a:lnTo>
                <a:lnTo>
                  <a:pt x="56836" y="29493"/>
                </a:lnTo>
                <a:lnTo>
                  <a:pt x="568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4" name="Google Shape;144;p10"/>
          <p:cNvGrpSpPr/>
          <p:nvPr/>
        </p:nvGrpSpPr>
        <p:grpSpPr>
          <a:xfrm rot="10800000">
            <a:off x="8388325" y="4839739"/>
            <a:ext cx="600300" cy="143100"/>
            <a:chOff x="2985700" y="316300"/>
            <a:chExt cx="600300" cy="143100"/>
          </a:xfrm>
        </p:grpSpPr>
        <p:sp>
          <p:nvSpPr>
            <p:cNvPr id="145" name="Google Shape;145;p10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8" name="Google Shape;148;p10"/>
          <p:cNvSpPr/>
          <p:nvPr/>
        </p:nvSpPr>
        <p:spPr>
          <a:xfrm rot="-5400000">
            <a:off x="8095900" y="781175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62272"/>
            <a:ext cx="65760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subTitle" idx="1"/>
          </p:nvPr>
        </p:nvSpPr>
        <p:spPr>
          <a:xfrm>
            <a:off x="1897500" y="3032528"/>
            <a:ext cx="5349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2" name="Google Shape;152;p11"/>
          <p:cNvPicPr preferRelativeResize="0"/>
          <p:nvPr/>
        </p:nvPicPr>
        <p:blipFill rotWithShape="1">
          <a:blip r:embed="rId2">
            <a:alphaModFix amt="40000"/>
          </a:blip>
          <a:srcRect t="-19320" b="19320"/>
          <a:stretch/>
        </p:blipFill>
        <p:spPr>
          <a:xfrm>
            <a:off x="0" y="2384744"/>
            <a:ext cx="9143999" cy="2758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11"/>
          <p:cNvGrpSpPr/>
          <p:nvPr/>
        </p:nvGrpSpPr>
        <p:grpSpPr>
          <a:xfrm>
            <a:off x="7370097" y="-6525"/>
            <a:ext cx="1773819" cy="5154227"/>
            <a:chOff x="4159264" y="-6525"/>
            <a:chExt cx="2620504" cy="5154227"/>
          </a:xfrm>
        </p:grpSpPr>
        <p:sp>
          <p:nvSpPr>
            <p:cNvPr id="154" name="Google Shape;154;p11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73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4973167" y="-6525"/>
              <a:ext cx="1806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6" name="Google Shape;156;p11"/>
          <p:cNvGrpSpPr/>
          <p:nvPr/>
        </p:nvGrpSpPr>
        <p:grpSpPr>
          <a:xfrm rot="10800000">
            <a:off x="-21338" y="-5363"/>
            <a:ext cx="1822762" cy="5154238"/>
            <a:chOff x="4159264" y="-6535"/>
            <a:chExt cx="2692808" cy="5154238"/>
          </a:xfrm>
        </p:grpSpPr>
        <p:sp>
          <p:nvSpPr>
            <p:cNvPr id="157" name="Google Shape;157;p11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4973172" y="-6535"/>
              <a:ext cx="1878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9" name="Google Shape;159;p11"/>
          <p:cNvGrpSpPr/>
          <p:nvPr/>
        </p:nvGrpSpPr>
        <p:grpSpPr>
          <a:xfrm rot="5400000">
            <a:off x="8470825" y="382239"/>
            <a:ext cx="600300" cy="143100"/>
            <a:chOff x="2985700" y="316300"/>
            <a:chExt cx="600300" cy="143100"/>
          </a:xfrm>
        </p:grpSpPr>
        <p:sp>
          <p:nvSpPr>
            <p:cNvPr id="160" name="Google Shape;160;p11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3" name="Google Shape;163;p11"/>
          <p:cNvSpPr/>
          <p:nvPr/>
        </p:nvSpPr>
        <p:spPr>
          <a:xfrm>
            <a:off x="3916500" y="1727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4" name="Google Shape;164;p11"/>
          <p:cNvGrpSpPr/>
          <p:nvPr/>
        </p:nvGrpSpPr>
        <p:grpSpPr>
          <a:xfrm>
            <a:off x="258825" y="4805189"/>
            <a:ext cx="600300" cy="143100"/>
            <a:chOff x="2985700" y="316300"/>
            <a:chExt cx="600300" cy="143100"/>
          </a:xfrm>
        </p:grpSpPr>
        <p:sp>
          <p:nvSpPr>
            <p:cNvPr id="165" name="Google Shape;165;p11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>
            <a:spLocks noGrp="1"/>
          </p:cNvSpPr>
          <p:nvPr>
            <p:ph type="title"/>
          </p:nvPr>
        </p:nvSpPr>
        <p:spPr>
          <a:xfrm>
            <a:off x="716550" y="3287265"/>
            <a:ext cx="77109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1"/>
          </p:nvPr>
        </p:nvSpPr>
        <p:spPr>
          <a:xfrm>
            <a:off x="1185450" y="3976240"/>
            <a:ext cx="6773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5"/>
          <p:cNvSpPr/>
          <p:nvPr/>
        </p:nvSpPr>
        <p:spPr>
          <a:xfrm rot="10800000">
            <a:off x="-1240984" y="4381850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104775" dir="175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15"/>
          <p:cNvSpPr/>
          <p:nvPr/>
        </p:nvSpPr>
        <p:spPr>
          <a:xfrm rot="10800000">
            <a:off x="-1244165" y="4513584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95250" dir="1758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9" name="Google Shape;209;p15"/>
          <p:cNvGrpSpPr/>
          <p:nvPr/>
        </p:nvGrpSpPr>
        <p:grpSpPr>
          <a:xfrm rot="-5400000">
            <a:off x="34775" y="1624977"/>
            <a:ext cx="600300" cy="143100"/>
            <a:chOff x="2985700" y="316300"/>
            <a:chExt cx="600300" cy="143100"/>
          </a:xfrm>
        </p:grpSpPr>
        <p:sp>
          <p:nvSpPr>
            <p:cNvPr id="210" name="Google Shape;210;p15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3" name="Google Shape;213;p15"/>
          <p:cNvSpPr/>
          <p:nvPr/>
        </p:nvSpPr>
        <p:spPr>
          <a:xfrm rot="5400000">
            <a:off x="-320575" y="3327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2">
            <a:alphaModFix amt="40000"/>
          </a:blip>
          <a:srcRect l="23472" r="20170"/>
          <a:stretch/>
        </p:blipFill>
        <p:spPr>
          <a:xfrm rot="-5400000">
            <a:off x="5197638" y="1214563"/>
            <a:ext cx="5153023" cy="275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5"/>
          <p:cNvSpPr/>
          <p:nvPr/>
        </p:nvSpPr>
        <p:spPr>
          <a:xfrm>
            <a:off x="5705388" y="21300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p15"/>
          <p:cNvSpPr/>
          <p:nvPr/>
        </p:nvSpPr>
        <p:spPr>
          <a:xfrm rot="10800000">
            <a:off x="3916500" y="2130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/>
          <p:nvPr/>
        </p:nvSpPr>
        <p:spPr>
          <a:xfrm>
            <a:off x="1724100" y="472025"/>
            <a:ext cx="5695800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3" name="Google Shape;303;p21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-5400000" flipH="1">
            <a:off x="5839201" y="1862349"/>
            <a:ext cx="5186374" cy="14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1"/>
          <p:cNvPicPr preferRelativeResize="0"/>
          <p:nvPr/>
        </p:nvPicPr>
        <p:blipFill rotWithShape="1">
          <a:blip r:embed="rId2">
            <a:alphaModFix amt="40000"/>
          </a:blip>
          <a:srcRect l="38738" t="13798" r="4543" b="33333"/>
          <a:stretch/>
        </p:blipFill>
        <p:spPr>
          <a:xfrm rot="5400000">
            <a:off x="-1863949" y="1863949"/>
            <a:ext cx="5186374" cy="1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1"/>
          <p:cNvSpPr txBox="1">
            <a:spLocks noGrp="1"/>
          </p:cNvSpPr>
          <p:nvPr>
            <p:ph type="title" idx="2"/>
          </p:nvPr>
        </p:nvSpPr>
        <p:spPr>
          <a:xfrm>
            <a:off x="1243280" y="1583009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7" name="Google Shape;307;p21"/>
          <p:cNvSpPr txBox="1">
            <a:spLocks noGrp="1"/>
          </p:cNvSpPr>
          <p:nvPr>
            <p:ph type="subTitle" idx="1"/>
          </p:nvPr>
        </p:nvSpPr>
        <p:spPr>
          <a:xfrm>
            <a:off x="1386380" y="193069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1"/>
          <p:cNvSpPr txBox="1">
            <a:spLocks noGrp="1"/>
          </p:cNvSpPr>
          <p:nvPr>
            <p:ph type="title" idx="3"/>
          </p:nvPr>
        </p:nvSpPr>
        <p:spPr>
          <a:xfrm>
            <a:off x="5779420" y="1583009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9" name="Google Shape;309;p21"/>
          <p:cNvSpPr txBox="1">
            <a:spLocks noGrp="1"/>
          </p:cNvSpPr>
          <p:nvPr>
            <p:ph type="subTitle" idx="4"/>
          </p:nvPr>
        </p:nvSpPr>
        <p:spPr>
          <a:xfrm>
            <a:off x="5779420" y="1930694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1"/>
          <p:cNvSpPr txBox="1">
            <a:spLocks noGrp="1"/>
          </p:cNvSpPr>
          <p:nvPr>
            <p:ph type="title" idx="5"/>
          </p:nvPr>
        </p:nvSpPr>
        <p:spPr>
          <a:xfrm>
            <a:off x="1243280" y="3026648"/>
            <a:ext cx="212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1" name="Google Shape;311;p21"/>
          <p:cNvSpPr txBox="1">
            <a:spLocks noGrp="1"/>
          </p:cNvSpPr>
          <p:nvPr>
            <p:ph type="subTitle" idx="6"/>
          </p:nvPr>
        </p:nvSpPr>
        <p:spPr>
          <a:xfrm>
            <a:off x="1386380" y="3377172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21"/>
          <p:cNvSpPr txBox="1">
            <a:spLocks noGrp="1"/>
          </p:cNvSpPr>
          <p:nvPr>
            <p:ph type="title" idx="7"/>
          </p:nvPr>
        </p:nvSpPr>
        <p:spPr>
          <a:xfrm>
            <a:off x="5779420" y="3026648"/>
            <a:ext cx="2117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Cabin"/>
                <a:ea typeface="Cabin"/>
                <a:cs typeface="Cabin"/>
                <a:sym typeface="Cab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3" name="Google Shape;313;p21"/>
          <p:cNvSpPr txBox="1">
            <a:spLocks noGrp="1"/>
          </p:cNvSpPr>
          <p:nvPr>
            <p:ph type="subTitle" idx="8"/>
          </p:nvPr>
        </p:nvSpPr>
        <p:spPr>
          <a:xfrm>
            <a:off x="5779420" y="3377172"/>
            <a:ext cx="1978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14" name="Google Shape;314;p21"/>
          <p:cNvGrpSpPr/>
          <p:nvPr/>
        </p:nvGrpSpPr>
        <p:grpSpPr>
          <a:xfrm>
            <a:off x="7275024" y="3797712"/>
            <a:ext cx="3312528" cy="1553714"/>
            <a:chOff x="6132024" y="3797712"/>
            <a:chExt cx="3312528" cy="1553714"/>
          </a:xfrm>
        </p:grpSpPr>
        <p:sp>
          <p:nvSpPr>
            <p:cNvPr id="315" name="Google Shape;315;p21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21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272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7" name="Google Shape;317;p21"/>
          <p:cNvGrpSpPr/>
          <p:nvPr/>
        </p:nvGrpSpPr>
        <p:grpSpPr>
          <a:xfrm flipH="1">
            <a:off x="-1573701" y="3863412"/>
            <a:ext cx="3312528" cy="1553714"/>
            <a:chOff x="6132024" y="3797712"/>
            <a:chExt cx="3312528" cy="1553714"/>
          </a:xfrm>
        </p:grpSpPr>
        <p:sp>
          <p:nvSpPr>
            <p:cNvPr id="318" name="Google Shape;318;p21"/>
            <p:cNvSpPr/>
            <p:nvPr/>
          </p:nvSpPr>
          <p:spPr>
            <a:xfrm rot="10800000" flipH="1">
              <a:off x="6132024" y="3797712"/>
              <a:ext cx="3312528" cy="1553714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21"/>
            <p:cNvSpPr/>
            <p:nvPr/>
          </p:nvSpPr>
          <p:spPr>
            <a:xfrm rot="10800000" flipH="1">
              <a:off x="6379675" y="3931046"/>
              <a:ext cx="2926562" cy="1372706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2088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0" name="Google Shape;320;p21"/>
          <p:cNvGrpSpPr/>
          <p:nvPr/>
        </p:nvGrpSpPr>
        <p:grpSpPr>
          <a:xfrm rot="-5400000">
            <a:off x="8514575" y="4584189"/>
            <a:ext cx="600300" cy="143100"/>
            <a:chOff x="2985700" y="316300"/>
            <a:chExt cx="600300" cy="143100"/>
          </a:xfrm>
        </p:grpSpPr>
        <p:sp>
          <p:nvSpPr>
            <p:cNvPr id="321" name="Google Shape;321;p21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24" name="Google Shape;324;p21"/>
          <p:cNvSpPr/>
          <p:nvPr/>
        </p:nvSpPr>
        <p:spPr>
          <a:xfrm rot="5400000" flipH="1">
            <a:off x="-275012" y="7266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p21"/>
          <p:cNvSpPr/>
          <p:nvPr/>
        </p:nvSpPr>
        <p:spPr>
          <a:xfrm flipH="1">
            <a:off x="156838" y="1981475"/>
            <a:ext cx="475800" cy="475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6" name="Google Shape;326;p21"/>
          <p:cNvSpPr/>
          <p:nvPr/>
        </p:nvSpPr>
        <p:spPr>
          <a:xfrm flipH="1">
            <a:off x="355538" y="1604850"/>
            <a:ext cx="211500" cy="2115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25"/>
          <p:cNvGrpSpPr/>
          <p:nvPr/>
        </p:nvGrpSpPr>
        <p:grpSpPr>
          <a:xfrm rot="-5400000" flipH="1">
            <a:off x="4218291" y="228890"/>
            <a:ext cx="779280" cy="9215261"/>
            <a:chOff x="4159264" y="-6535"/>
            <a:chExt cx="1096805" cy="5154237"/>
          </a:xfrm>
        </p:grpSpPr>
        <p:sp>
          <p:nvSpPr>
            <p:cNvPr id="401" name="Google Shape;401;p25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3" name="Google Shape;403;p25"/>
          <p:cNvSpPr/>
          <p:nvPr/>
        </p:nvSpPr>
        <p:spPr>
          <a:xfrm rot="10800000" flipH="1">
            <a:off x="232816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4" name="Google Shape;404;p25"/>
          <p:cNvSpPr/>
          <p:nvPr/>
        </p:nvSpPr>
        <p:spPr>
          <a:xfrm flipH="1">
            <a:off x="-14905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35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5" name="Google Shape;405;p25"/>
          <p:cNvSpPr/>
          <p:nvPr/>
        </p:nvSpPr>
        <p:spPr>
          <a:xfrm flipH="1">
            <a:off x="-15223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354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26"/>
          <p:cNvGrpSpPr/>
          <p:nvPr/>
        </p:nvGrpSpPr>
        <p:grpSpPr>
          <a:xfrm rot="5400000">
            <a:off x="4199734" y="247480"/>
            <a:ext cx="742428" cy="9141555"/>
            <a:chOff x="4159264" y="-6535"/>
            <a:chExt cx="1096805" cy="5154237"/>
          </a:xfrm>
        </p:grpSpPr>
        <p:sp>
          <p:nvSpPr>
            <p:cNvPr id="408" name="Google Shape;408;p26"/>
            <p:cNvSpPr/>
            <p:nvPr/>
          </p:nvSpPr>
          <p:spPr>
            <a:xfrm rot="5400000" flipH="1">
              <a:off x="2046057" y="2109009"/>
              <a:ext cx="5151899" cy="925486"/>
            </a:xfrm>
            <a:custGeom>
              <a:avLst/>
              <a:gdLst/>
              <a:ahLst/>
              <a:cxnLst/>
              <a:rect l="l" t="t" r="r" b="b"/>
              <a:pathLst>
                <a:path w="56836" h="32622" extrusionOk="0">
                  <a:moveTo>
                    <a:pt x="56836" y="1"/>
                  </a:moveTo>
                  <a:lnTo>
                    <a:pt x="0" y="1458"/>
                  </a:lnTo>
                  <a:lnTo>
                    <a:pt x="0" y="5493"/>
                  </a:lnTo>
                  <a:lnTo>
                    <a:pt x="478" y="5446"/>
                  </a:lnTo>
                  <a:lnTo>
                    <a:pt x="1027" y="5446"/>
                  </a:lnTo>
                  <a:lnTo>
                    <a:pt x="1815" y="5470"/>
                  </a:lnTo>
                  <a:lnTo>
                    <a:pt x="2771" y="5541"/>
                  </a:lnTo>
                  <a:lnTo>
                    <a:pt x="3344" y="5613"/>
                  </a:lnTo>
                  <a:lnTo>
                    <a:pt x="3917" y="5708"/>
                  </a:lnTo>
                  <a:lnTo>
                    <a:pt x="4562" y="5804"/>
                  </a:lnTo>
                  <a:lnTo>
                    <a:pt x="5230" y="5947"/>
                  </a:lnTo>
                  <a:lnTo>
                    <a:pt x="5947" y="6114"/>
                  </a:lnTo>
                  <a:lnTo>
                    <a:pt x="6687" y="6305"/>
                  </a:lnTo>
                  <a:lnTo>
                    <a:pt x="7475" y="6544"/>
                  </a:lnTo>
                  <a:lnTo>
                    <a:pt x="8287" y="6807"/>
                  </a:lnTo>
                  <a:lnTo>
                    <a:pt x="9123" y="7117"/>
                  </a:lnTo>
                  <a:lnTo>
                    <a:pt x="10006" y="7476"/>
                  </a:lnTo>
                  <a:lnTo>
                    <a:pt x="10914" y="7882"/>
                  </a:lnTo>
                  <a:lnTo>
                    <a:pt x="11821" y="8335"/>
                  </a:lnTo>
                  <a:lnTo>
                    <a:pt x="12776" y="8813"/>
                  </a:lnTo>
                  <a:lnTo>
                    <a:pt x="13755" y="9386"/>
                  </a:lnTo>
                  <a:lnTo>
                    <a:pt x="14735" y="9983"/>
                  </a:lnTo>
                  <a:lnTo>
                    <a:pt x="15761" y="10652"/>
                  </a:lnTo>
                  <a:lnTo>
                    <a:pt x="16788" y="11368"/>
                  </a:lnTo>
                  <a:lnTo>
                    <a:pt x="17815" y="12156"/>
                  </a:lnTo>
                  <a:lnTo>
                    <a:pt x="18890" y="13016"/>
                  </a:lnTo>
                  <a:lnTo>
                    <a:pt x="19940" y="13947"/>
                  </a:lnTo>
                  <a:lnTo>
                    <a:pt x="21039" y="14950"/>
                  </a:lnTo>
                  <a:lnTo>
                    <a:pt x="22114" y="16025"/>
                  </a:lnTo>
                  <a:lnTo>
                    <a:pt x="25982" y="19965"/>
                  </a:lnTo>
                  <a:lnTo>
                    <a:pt x="27916" y="21923"/>
                  </a:lnTo>
                  <a:lnTo>
                    <a:pt x="28896" y="22854"/>
                  </a:lnTo>
                  <a:lnTo>
                    <a:pt x="29875" y="23786"/>
                  </a:lnTo>
                  <a:lnTo>
                    <a:pt x="30878" y="24693"/>
                  </a:lnTo>
                  <a:lnTo>
                    <a:pt x="31881" y="25577"/>
                  </a:lnTo>
                  <a:lnTo>
                    <a:pt x="32884" y="26413"/>
                  </a:lnTo>
                  <a:lnTo>
                    <a:pt x="33887" y="27225"/>
                  </a:lnTo>
                  <a:lnTo>
                    <a:pt x="34913" y="27989"/>
                  </a:lnTo>
                  <a:lnTo>
                    <a:pt x="35940" y="28729"/>
                  </a:lnTo>
                  <a:lnTo>
                    <a:pt x="36967" y="29398"/>
                  </a:lnTo>
                  <a:lnTo>
                    <a:pt x="38018" y="30019"/>
                  </a:lnTo>
                  <a:lnTo>
                    <a:pt x="38567" y="30305"/>
                  </a:lnTo>
                  <a:lnTo>
                    <a:pt x="39092" y="30592"/>
                  </a:lnTo>
                  <a:lnTo>
                    <a:pt x="39618" y="30854"/>
                  </a:lnTo>
                  <a:lnTo>
                    <a:pt x="40167" y="31093"/>
                  </a:lnTo>
                  <a:lnTo>
                    <a:pt x="40716" y="31332"/>
                  </a:lnTo>
                  <a:lnTo>
                    <a:pt x="41242" y="31547"/>
                  </a:lnTo>
                  <a:lnTo>
                    <a:pt x="41791" y="31738"/>
                  </a:lnTo>
                  <a:lnTo>
                    <a:pt x="42340" y="31905"/>
                  </a:lnTo>
                  <a:lnTo>
                    <a:pt x="42913" y="32072"/>
                  </a:lnTo>
                  <a:lnTo>
                    <a:pt x="43463" y="32216"/>
                  </a:lnTo>
                  <a:lnTo>
                    <a:pt x="44036" y="32335"/>
                  </a:lnTo>
                  <a:lnTo>
                    <a:pt x="44585" y="32430"/>
                  </a:lnTo>
                  <a:lnTo>
                    <a:pt x="45158" y="32502"/>
                  </a:lnTo>
                  <a:lnTo>
                    <a:pt x="45731" y="32574"/>
                  </a:lnTo>
                  <a:lnTo>
                    <a:pt x="46304" y="32598"/>
                  </a:lnTo>
                  <a:lnTo>
                    <a:pt x="46901" y="32622"/>
                  </a:lnTo>
                  <a:lnTo>
                    <a:pt x="47474" y="32622"/>
                  </a:lnTo>
                  <a:lnTo>
                    <a:pt x="48071" y="32574"/>
                  </a:lnTo>
                  <a:lnTo>
                    <a:pt x="48668" y="32526"/>
                  </a:lnTo>
                  <a:lnTo>
                    <a:pt x="49265" y="32454"/>
                  </a:lnTo>
                  <a:lnTo>
                    <a:pt x="49862" y="32359"/>
                  </a:lnTo>
                  <a:lnTo>
                    <a:pt x="50483" y="32216"/>
                  </a:lnTo>
                  <a:lnTo>
                    <a:pt x="51104" y="32072"/>
                  </a:lnTo>
                  <a:lnTo>
                    <a:pt x="51701" y="31905"/>
                  </a:lnTo>
                  <a:lnTo>
                    <a:pt x="52322" y="31690"/>
                  </a:lnTo>
                  <a:lnTo>
                    <a:pt x="52967" y="31451"/>
                  </a:lnTo>
                  <a:lnTo>
                    <a:pt x="53588" y="31213"/>
                  </a:lnTo>
                  <a:lnTo>
                    <a:pt x="54233" y="30926"/>
                  </a:lnTo>
                  <a:lnTo>
                    <a:pt x="54877" y="30592"/>
                  </a:lnTo>
                  <a:lnTo>
                    <a:pt x="55522" y="30257"/>
                  </a:lnTo>
                  <a:lnTo>
                    <a:pt x="56167" y="29875"/>
                  </a:lnTo>
                  <a:lnTo>
                    <a:pt x="56836" y="29493"/>
                  </a:lnTo>
                  <a:lnTo>
                    <a:pt x="56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47625" dir="1746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973169" y="-6535"/>
              <a:ext cx="282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10" name="Google Shape;410;p26"/>
          <p:cNvSpPr/>
          <p:nvPr/>
        </p:nvSpPr>
        <p:spPr>
          <a:xfrm rot="10800000">
            <a:off x="7598200" y="478980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1" name="Google Shape;411;p26"/>
          <p:cNvSpPr/>
          <p:nvPr/>
        </p:nvSpPr>
        <p:spPr>
          <a:xfrm>
            <a:off x="7200160" y="-161875"/>
            <a:ext cx="2502624" cy="970587"/>
          </a:xfrm>
          <a:custGeom>
            <a:avLst/>
            <a:gdLst/>
            <a:ahLst/>
            <a:cxnLst/>
            <a:rect l="l" t="t" r="r" b="b"/>
            <a:pathLst>
              <a:path w="35655" h="13828" extrusionOk="0">
                <a:moveTo>
                  <a:pt x="35654" y="1"/>
                </a:moveTo>
                <a:lnTo>
                  <a:pt x="1" y="980"/>
                </a:lnTo>
                <a:lnTo>
                  <a:pt x="97" y="1195"/>
                </a:lnTo>
                <a:lnTo>
                  <a:pt x="407" y="1816"/>
                </a:lnTo>
                <a:lnTo>
                  <a:pt x="646" y="2245"/>
                </a:lnTo>
                <a:lnTo>
                  <a:pt x="932" y="2771"/>
                </a:lnTo>
                <a:lnTo>
                  <a:pt x="1291" y="3320"/>
                </a:lnTo>
                <a:lnTo>
                  <a:pt x="1696" y="3941"/>
                </a:lnTo>
                <a:lnTo>
                  <a:pt x="2174" y="4610"/>
                </a:lnTo>
                <a:lnTo>
                  <a:pt x="2723" y="5302"/>
                </a:lnTo>
                <a:lnTo>
                  <a:pt x="3344" y="6042"/>
                </a:lnTo>
                <a:lnTo>
                  <a:pt x="4037" y="6783"/>
                </a:lnTo>
                <a:lnTo>
                  <a:pt x="4801" y="7523"/>
                </a:lnTo>
                <a:lnTo>
                  <a:pt x="5613" y="8287"/>
                </a:lnTo>
                <a:lnTo>
                  <a:pt x="6067" y="8645"/>
                </a:lnTo>
                <a:lnTo>
                  <a:pt x="6544" y="9027"/>
                </a:lnTo>
                <a:lnTo>
                  <a:pt x="7022" y="9386"/>
                </a:lnTo>
                <a:lnTo>
                  <a:pt x="7523" y="9744"/>
                </a:lnTo>
                <a:lnTo>
                  <a:pt x="8049" y="10078"/>
                </a:lnTo>
                <a:lnTo>
                  <a:pt x="8598" y="10436"/>
                </a:lnTo>
                <a:lnTo>
                  <a:pt x="9147" y="10747"/>
                </a:lnTo>
                <a:lnTo>
                  <a:pt x="9744" y="11081"/>
                </a:lnTo>
                <a:lnTo>
                  <a:pt x="10341" y="11392"/>
                </a:lnTo>
                <a:lnTo>
                  <a:pt x="10986" y="11678"/>
                </a:lnTo>
                <a:lnTo>
                  <a:pt x="11631" y="11965"/>
                </a:lnTo>
                <a:lnTo>
                  <a:pt x="12299" y="12227"/>
                </a:lnTo>
                <a:lnTo>
                  <a:pt x="12992" y="12490"/>
                </a:lnTo>
                <a:lnTo>
                  <a:pt x="13708" y="12705"/>
                </a:lnTo>
                <a:lnTo>
                  <a:pt x="14449" y="12920"/>
                </a:lnTo>
                <a:lnTo>
                  <a:pt x="15213" y="13111"/>
                </a:lnTo>
                <a:lnTo>
                  <a:pt x="16001" y="13302"/>
                </a:lnTo>
                <a:lnTo>
                  <a:pt x="16813" y="13445"/>
                </a:lnTo>
                <a:lnTo>
                  <a:pt x="17625" y="13565"/>
                </a:lnTo>
                <a:lnTo>
                  <a:pt x="18484" y="13684"/>
                </a:lnTo>
                <a:lnTo>
                  <a:pt x="19368" y="13756"/>
                </a:lnTo>
                <a:lnTo>
                  <a:pt x="20275" y="13804"/>
                </a:lnTo>
                <a:lnTo>
                  <a:pt x="21207" y="13827"/>
                </a:lnTo>
                <a:lnTo>
                  <a:pt x="22162" y="13827"/>
                </a:lnTo>
                <a:lnTo>
                  <a:pt x="23141" y="13804"/>
                </a:lnTo>
                <a:lnTo>
                  <a:pt x="24144" y="13732"/>
                </a:lnTo>
                <a:lnTo>
                  <a:pt x="25171" y="13636"/>
                </a:lnTo>
                <a:lnTo>
                  <a:pt x="26222" y="13493"/>
                </a:lnTo>
                <a:lnTo>
                  <a:pt x="27320" y="13326"/>
                </a:lnTo>
                <a:lnTo>
                  <a:pt x="28419" y="13135"/>
                </a:lnTo>
                <a:lnTo>
                  <a:pt x="29565" y="12896"/>
                </a:lnTo>
                <a:lnTo>
                  <a:pt x="30735" y="12610"/>
                </a:lnTo>
                <a:lnTo>
                  <a:pt x="31905" y="12299"/>
                </a:lnTo>
                <a:lnTo>
                  <a:pt x="33123" y="11941"/>
                </a:lnTo>
                <a:lnTo>
                  <a:pt x="34389" y="11535"/>
                </a:lnTo>
                <a:lnTo>
                  <a:pt x="35654" y="11105"/>
                </a:lnTo>
                <a:lnTo>
                  <a:pt x="356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76200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2" name="Google Shape;412;p26"/>
          <p:cNvSpPr/>
          <p:nvPr/>
        </p:nvSpPr>
        <p:spPr>
          <a:xfrm>
            <a:off x="7613080" y="-102353"/>
            <a:ext cx="2092885" cy="779332"/>
          </a:xfrm>
          <a:custGeom>
            <a:avLst/>
            <a:gdLst/>
            <a:ahLst/>
            <a:cxnLst/>
            <a:rect l="l" t="t" r="r" b="b"/>
            <a:pathLst>
              <a:path w="38543" h="14353" extrusionOk="0">
                <a:moveTo>
                  <a:pt x="38543" y="1"/>
                </a:moveTo>
                <a:lnTo>
                  <a:pt x="0" y="1027"/>
                </a:lnTo>
                <a:lnTo>
                  <a:pt x="96" y="1242"/>
                </a:lnTo>
                <a:lnTo>
                  <a:pt x="430" y="1887"/>
                </a:lnTo>
                <a:lnTo>
                  <a:pt x="693" y="2341"/>
                </a:lnTo>
                <a:lnTo>
                  <a:pt x="1003" y="2866"/>
                </a:lnTo>
                <a:lnTo>
                  <a:pt x="1385" y="3463"/>
                </a:lnTo>
                <a:lnTo>
                  <a:pt x="1839" y="4108"/>
                </a:lnTo>
                <a:lnTo>
                  <a:pt x="2364" y="4777"/>
                </a:lnTo>
                <a:lnTo>
                  <a:pt x="2961" y="5517"/>
                </a:lnTo>
                <a:lnTo>
                  <a:pt x="3630" y="6257"/>
                </a:lnTo>
                <a:lnTo>
                  <a:pt x="4370" y="7045"/>
                </a:lnTo>
                <a:lnTo>
                  <a:pt x="5182" y="7809"/>
                </a:lnTo>
                <a:lnTo>
                  <a:pt x="5636" y="8215"/>
                </a:lnTo>
                <a:lnTo>
                  <a:pt x="6090" y="8597"/>
                </a:lnTo>
                <a:lnTo>
                  <a:pt x="6567" y="8980"/>
                </a:lnTo>
                <a:lnTo>
                  <a:pt x="7069" y="9362"/>
                </a:lnTo>
                <a:lnTo>
                  <a:pt x="7594" y="9744"/>
                </a:lnTo>
                <a:lnTo>
                  <a:pt x="8143" y="10102"/>
                </a:lnTo>
                <a:lnTo>
                  <a:pt x="8693" y="10460"/>
                </a:lnTo>
                <a:lnTo>
                  <a:pt x="9290" y="10818"/>
                </a:lnTo>
                <a:lnTo>
                  <a:pt x="9910" y="11177"/>
                </a:lnTo>
                <a:lnTo>
                  <a:pt x="10531" y="11511"/>
                </a:lnTo>
                <a:lnTo>
                  <a:pt x="11200" y="11821"/>
                </a:lnTo>
                <a:lnTo>
                  <a:pt x="11869" y="12132"/>
                </a:lnTo>
                <a:lnTo>
                  <a:pt x="12561" y="12418"/>
                </a:lnTo>
                <a:lnTo>
                  <a:pt x="13302" y="12705"/>
                </a:lnTo>
                <a:lnTo>
                  <a:pt x="14042" y="12968"/>
                </a:lnTo>
                <a:lnTo>
                  <a:pt x="14830" y="13206"/>
                </a:lnTo>
                <a:lnTo>
                  <a:pt x="15618" y="13421"/>
                </a:lnTo>
                <a:lnTo>
                  <a:pt x="16454" y="13612"/>
                </a:lnTo>
                <a:lnTo>
                  <a:pt x="17290" y="13803"/>
                </a:lnTo>
                <a:lnTo>
                  <a:pt x="18173" y="13971"/>
                </a:lnTo>
                <a:lnTo>
                  <a:pt x="19057" y="14090"/>
                </a:lnTo>
                <a:lnTo>
                  <a:pt x="19988" y="14209"/>
                </a:lnTo>
                <a:lnTo>
                  <a:pt x="20943" y="14281"/>
                </a:lnTo>
                <a:lnTo>
                  <a:pt x="21922" y="14329"/>
                </a:lnTo>
                <a:lnTo>
                  <a:pt x="22925" y="14353"/>
                </a:lnTo>
                <a:lnTo>
                  <a:pt x="23952" y="14353"/>
                </a:lnTo>
                <a:lnTo>
                  <a:pt x="25027" y="14329"/>
                </a:lnTo>
                <a:lnTo>
                  <a:pt x="26101" y="14257"/>
                </a:lnTo>
                <a:lnTo>
                  <a:pt x="27224" y="14162"/>
                </a:lnTo>
                <a:lnTo>
                  <a:pt x="28370" y="14018"/>
                </a:lnTo>
                <a:lnTo>
                  <a:pt x="29540" y="13851"/>
                </a:lnTo>
                <a:lnTo>
                  <a:pt x="30734" y="13636"/>
                </a:lnTo>
                <a:lnTo>
                  <a:pt x="31952" y="13374"/>
                </a:lnTo>
                <a:lnTo>
                  <a:pt x="33218" y="13087"/>
                </a:lnTo>
                <a:lnTo>
                  <a:pt x="34507" y="12777"/>
                </a:lnTo>
                <a:lnTo>
                  <a:pt x="35821" y="12394"/>
                </a:lnTo>
                <a:lnTo>
                  <a:pt x="37158" y="11988"/>
                </a:lnTo>
                <a:lnTo>
                  <a:pt x="38543" y="11535"/>
                </a:lnTo>
                <a:lnTo>
                  <a:pt x="38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" dist="66675" dir="78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42855"/>
            <a:ext cx="770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  <p:sldLayoutId id="2147483661" r:id="rId6"/>
    <p:sldLayoutId id="2147483667" r:id="rId7"/>
    <p:sldLayoutId id="2147483671" r:id="rId8"/>
    <p:sldLayoutId id="2147483672" r:id="rId9"/>
    <p:sldLayoutId id="214748367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oogle Shape;1375;p46"/>
          <p:cNvGrpSpPr/>
          <p:nvPr/>
        </p:nvGrpSpPr>
        <p:grpSpPr>
          <a:xfrm rot="10800000">
            <a:off x="1032100" y="238364"/>
            <a:ext cx="600300" cy="143100"/>
            <a:chOff x="2985700" y="316300"/>
            <a:chExt cx="600300" cy="143100"/>
          </a:xfrm>
        </p:grpSpPr>
        <p:sp>
          <p:nvSpPr>
            <p:cNvPr id="1376" name="Google Shape;1376;p46"/>
            <p:cNvSpPr/>
            <p:nvPr/>
          </p:nvSpPr>
          <p:spPr>
            <a:xfrm>
              <a:off x="29857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46"/>
            <p:cNvSpPr/>
            <p:nvPr/>
          </p:nvSpPr>
          <p:spPr>
            <a:xfrm>
              <a:off x="32143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3442900" y="316300"/>
              <a:ext cx="143100" cy="143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A72BF1FD-78D0-4D45-B5C9-B321E532B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1661" y="-43919"/>
            <a:ext cx="1880961" cy="1880961"/>
          </a:xfrm>
          <a:prstGeom prst="rect">
            <a:avLst/>
          </a:prstGeom>
        </p:spPr>
      </p:pic>
      <p:sp>
        <p:nvSpPr>
          <p:cNvPr id="11" name="Google Shape;424;p29">
            <a:extLst>
              <a:ext uri="{FF2B5EF4-FFF2-40B4-BE49-F238E27FC236}">
                <a16:creationId xmlns:a16="http://schemas.microsoft.com/office/drawing/2014/main" id="{F6D056A2-B7E4-494F-83C1-AC29DE7A8A9B}"/>
              </a:ext>
            </a:extLst>
          </p:cNvPr>
          <p:cNvSpPr/>
          <p:nvPr/>
        </p:nvSpPr>
        <p:spPr>
          <a:xfrm>
            <a:off x="2980262" y="3079625"/>
            <a:ext cx="2524809" cy="5187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425;p29">
            <a:extLst>
              <a:ext uri="{FF2B5EF4-FFF2-40B4-BE49-F238E27FC236}">
                <a16:creationId xmlns:a16="http://schemas.microsoft.com/office/drawing/2014/main" id="{C870CAF3-FF6B-4FDE-B755-16C1A6B38AA8}"/>
              </a:ext>
            </a:extLst>
          </p:cNvPr>
          <p:cNvSpPr txBox="1">
            <a:spLocks/>
          </p:cNvSpPr>
          <p:nvPr/>
        </p:nvSpPr>
        <p:spPr>
          <a:xfrm>
            <a:off x="1260700" y="493774"/>
            <a:ext cx="5393853" cy="223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ctr"/>
            <a:r>
              <a:rPr lang="fr-FR" sz="36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Développement. Net</a:t>
            </a:r>
            <a:endParaRPr lang="fr-FR" sz="6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Google Shape;426;p29">
            <a:extLst>
              <a:ext uri="{FF2B5EF4-FFF2-40B4-BE49-F238E27FC236}">
                <a16:creationId xmlns:a16="http://schemas.microsoft.com/office/drawing/2014/main" id="{AC6AE0DE-A3EE-42F8-8E61-38BF7D290FBC}"/>
              </a:ext>
            </a:extLst>
          </p:cNvPr>
          <p:cNvSpPr txBox="1">
            <a:spLocks/>
          </p:cNvSpPr>
          <p:nvPr/>
        </p:nvSpPr>
        <p:spPr>
          <a:xfrm>
            <a:off x="3177166" y="3100318"/>
            <a:ext cx="21310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b="1" dirty="0"/>
              <a:t>Formation qualifiante</a:t>
            </a:r>
          </a:p>
        </p:txBody>
      </p:sp>
      <p:sp>
        <p:nvSpPr>
          <p:cNvPr id="14" name="Google Shape;425;p29">
            <a:extLst>
              <a:ext uri="{FF2B5EF4-FFF2-40B4-BE49-F238E27FC236}">
                <a16:creationId xmlns:a16="http://schemas.microsoft.com/office/drawing/2014/main" id="{28F8F16A-CAD9-46C7-BE60-789DA67DE6DB}"/>
              </a:ext>
            </a:extLst>
          </p:cNvPr>
          <p:cNvSpPr txBox="1">
            <a:spLocks/>
          </p:cNvSpPr>
          <p:nvPr/>
        </p:nvSpPr>
        <p:spPr>
          <a:xfrm>
            <a:off x="1819811" y="76237"/>
            <a:ext cx="4468389" cy="703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ormorant Unicase"/>
              <a:buNone/>
              <a:defRPr sz="9600" b="0" i="0" u="none" strike="noStrike" cap="none">
                <a:solidFill>
                  <a:srgbClr val="191919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"/>
              <a:buNone/>
              <a:defRPr sz="5200" b="1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"/>
              <a:buNone/>
              <a:defRPr sz="5200" b="1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"/>
              <a:buNone/>
              <a:defRPr sz="5200" b="1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"/>
              <a:buNone/>
              <a:defRPr sz="5200" b="1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"/>
              <a:buNone/>
              <a:defRPr sz="5200" b="1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"/>
              <a:buNone/>
              <a:defRPr sz="5200" b="1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"/>
              <a:buNone/>
              <a:defRPr sz="5200" b="1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Fira Sans"/>
              <a:buNone/>
              <a:defRPr sz="5200" b="1" i="0" u="none" strike="noStrike" cap="none">
                <a:solidFill>
                  <a:srgbClr val="191919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ctr"/>
            <a:r>
              <a:rPr lang="fr-FR" sz="28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Module de spécialisation</a:t>
            </a:r>
            <a:endParaRPr lang="fr-FR" sz="54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B6660F-6356-4E24-A553-444AACD070BE}"/>
              </a:ext>
            </a:extLst>
          </p:cNvPr>
          <p:cNvSpPr/>
          <p:nvPr/>
        </p:nvSpPr>
        <p:spPr>
          <a:xfrm>
            <a:off x="3666859" y="745538"/>
            <a:ext cx="774291" cy="45719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37" y="3966933"/>
            <a:ext cx="998463" cy="998463"/>
          </a:xfrm>
          <a:prstGeom prst="rect">
            <a:avLst/>
          </a:prstGeom>
        </p:spPr>
      </p:pic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3E3E38CB-5F1D-4D58-83BB-C3ED07980101}"/>
              </a:ext>
            </a:extLst>
          </p:cNvPr>
          <p:cNvGrpSpPr/>
          <p:nvPr/>
        </p:nvGrpSpPr>
        <p:grpSpPr>
          <a:xfrm>
            <a:off x="1777905" y="4630037"/>
            <a:ext cx="495168" cy="466889"/>
            <a:chOff x="311442" y="2614025"/>
            <a:chExt cx="1037400" cy="1037400"/>
          </a:xfrm>
        </p:grpSpPr>
        <p:sp>
          <p:nvSpPr>
            <p:cNvPr id="178" name="Google Shape;1040;p43">
              <a:extLst>
                <a:ext uri="{FF2B5EF4-FFF2-40B4-BE49-F238E27FC236}">
                  <a16:creationId xmlns:a16="http://schemas.microsoft.com/office/drawing/2014/main" id="{B0D0A084-C4BC-4A6B-ACF1-B2CE9A49667B}"/>
                </a:ext>
              </a:extLst>
            </p:cNvPr>
            <p:cNvSpPr/>
            <p:nvPr/>
          </p:nvSpPr>
          <p:spPr>
            <a:xfrm>
              <a:off x="311442" y="261402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9210;p68">
              <a:extLst>
                <a:ext uri="{FF2B5EF4-FFF2-40B4-BE49-F238E27FC236}">
                  <a16:creationId xmlns:a16="http://schemas.microsoft.com/office/drawing/2014/main" id="{FA4986B2-54C5-49C0-BA23-F5C684410724}"/>
                </a:ext>
              </a:extLst>
            </p:cNvPr>
            <p:cNvGrpSpPr/>
            <p:nvPr/>
          </p:nvGrpSpPr>
          <p:grpSpPr>
            <a:xfrm>
              <a:off x="613212" y="2810283"/>
              <a:ext cx="416666" cy="616181"/>
              <a:chOff x="2483025" y="4268679"/>
              <a:chExt cx="202428" cy="3491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0" name="Google Shape;9211;p68">
                <a:extLst>
                  <a:ext uri="{FF2B5EF4-FFF2-40B4-BE49-F238E27FC236}">
                    <a16:creationId xmlns:a16="http://schemas.microsoft.com/office/drawing/2014/main" id="{CE7D5E1A-DF12-4079-BDBD-FE749AEDEF02}"/>
                  </a:ext>
                </a:extLst>
              </p:cNvPr>
              <p:cNvSpPr/>
              <p:nvPr/>
            </p:nvSpPr>
            <p:spPr>
              <a:xfrm>
                <a:off x="2497818" y="4274339"/>
                <a:ext cx="172528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22560" extrusionOk="0">
                    <a:moveTo>
                      <a:pt x="1" y="1"/>
                    </a:moveTo>
                    <a:lnTo>
                      <a:pt x="1" y="5719"/>
                    </a:lnTo>
                    <a:cubicBezTo>
                      <a:pt x="1" y="8326"/>
                      <a:pt x="1746" y="10597"/>
                      <a:pt x="4248" y="11291"/>
                    </a:cubicBezTo>
                    <a:cubicBezTo>
                      <a:pt x="1746" y="11964"/>
                      <a:pt x="1" y="14234"/>
                      <a:pt x="1" y="16841"/>
                    </a:cubicBezTo>
                    <a:lnTo>
                      <a:pt x="1" y="22560"/>
                    </a:lnTo>
                    <a:lnTo>
                      <a:pt x="11522" y="22560"/>
                    </a:lnTo>
                    <a:lnTo>
                      <a:pt x="11522" y="16841"/>
                    </a:lnTo>
                    <a:cubicBezTo>
                      <a:pt x="11522" y="14234"/>
                      <a:pt x="9798" y="11964"/>
                      <a:pt x="7296" y="11291"/>
                    </a:cubicBezTo>
                    <a:cubicBezTo>
                      <a:pt x="9798" y="10597"/>
                      <a:pt x="11522" y="8326"/>
                      <a:pt x="11522" y="5719"/>
                    </a:cubicBezTo>
                    <a:lnTo>
                      <a:pt x="11522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1" name="Google Shape;9212;p68">
                <a:extLst>
                  <a:ext uri="{FF2B5EF4-FFF2-40B4-BE49-F238E27FC236}">
                    <a16:creationId xmlns:a16="http://schemas.microsoft.com/office/drawing/2014/main" id="{322B24B3-1723-467E-A791-860E2F54CF9C}"/>
                  </a:ext>
                </a:extLst>
              </p:cNvPr>
              <p:cNvSpPr/>
              <p:nvPr/>
            </p:nvSpPr>
            <p:spPr>
              <a:xfrm>
                <a:off x="2599811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4332" y="1"/>
                    </a:moveTo>
                    <a:lnTo>
                      <a:pt x="4332" y="5719"/>
                    </a:lnTo>
                    <a:cubicBezTo>
                      <a:pt x="4311" y="8137"/>
                      <a:pt x="2713" y="10261"/>
                      <a:pt x="379" y="10912"/>
                    </a:cubicBezTo>
                    <a:cubicBezTo>
                      <a:pt x="1" y="11018"/>
                      <a:pt x="1" y="11543"/>
                      <a:pt x="379" y="11648"/>
                    </a:cubicBezTo>
                    <a:cubicBezTo>
                      <a:pt x="2713" y="12300"/>
                      <a:pt x="4311" y="14423"/>
                      <a:pt x="4332" y="16841"/>
                    </a:cubicBezTo>
                    <a:lnTo>
                      <a:pt x="4332" y="22560"/>
                    </a:lnTo>
                    <a:lnTo>
                      <a:pt x="5068" y="22560"/>
                    </a:lnTo>
                    <a:lnTo>
                      <a:pt x="5068" y="16841"/>
                    </a:lnTo>
                    <a:cubicBezTo>
                      <a:pt x="5068" y="14465"/>
                      <a:pt x="3701" y="12300"/>
                      <a:pt x="1557" y="11291"/>
                    </a:cubicBezTo>
                    <a:cubicBezTo>
                      <a:pt x="3701" y="10261"/>
                      <a:pt x="5089" y="8116"/>
                      <a:pt x="5089" y="5719"/>
                    </a:cubicBezTo>
                    <a:lnTo>
                      <a:pt x="5089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2" name="Google Shape;9213;p68">
                <a:extLst>
                  <a:ext uri="{FF2B5EF4-FFF2-40B4-BE49-F238E27FC236}">
                    <a16:creationId xmlns:a16="http://schemas.microsoft.com/office/drawing/2014/main" id="{E56BC344-4A9E-44E9-9BA3-33821B1EAA3C}"/>
                  </a:ext>
                </a:extLst>
              </p:cNvPr>
              <p:cNvSpPr/>
              <p:nvPr/>
            </p:nvSpPr>
            <p:spPr>
              <a:xfrm>
                <a:off x="2492159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0" y="1"/>
                    </a:moveTo>
                    <a:lnTo>
                      <a:pt x="0" y="5719"/>
                    </a:lnTo>
                    <a:cubicBezTo>
                      <a:pt x="21" y="8095"/>
                      <a:pt x="1388" y="10261"/>
                      <a:pt x="3533" y="11291"/>
                    </a:cubicBezTo>
                    <a:cubicBezTo>
                      <a:pt x="1388" y="12300"/>
                      <a:pt x="21" y="14465"/>
                      <a:pt x="0" y="16841"/>
                    </a:cubicBezTo>
                    <a:lnTo>
                      <a:pt x="0" y="22560"/>
                    </a:lnTo>
                    <a:lnTo>
                      <a:pt x="757" y="22560"/>
                    </a:lnTo>
                    <a:lnTo>
                      <a:pt x="757" y="16841"/>
                    </a:lnTo>
                    <a:cubicBezTo>
                      <a:pt x="757" y="14402"/>
                      <a:pt x="2376" y="12279"/>
                      <a:pt x="4710" y="11648"/>
                    </a:cubicBezTo>
                    <a:cubicBezTo>
                      <a:pt x="5088" y="11543"/>
                      <a:pt x="5088" y="11018"/>
                      <a:pt x="4710" y="10912"/>
                    </a:cubicBezTo>
                    <a:cubicBezTo>
                      <a:pt x="2376" y="10282"/>
                      <a:pt x="757" y="8158"/>
                      <a:pt x="757" y="5719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3" name="Google Shape;9214;p68">
                <a:extLst>
                  <a:ext uri="{FF2B5EF4-FFF2-40B4-BE49-F238E27FC236}">
                    <a16:creationId xmlns:a16="http://schemas.microsoft.com/office/drawing/2014/main" id="{88BF009B-5AE2-47C4-8D0D-DEA8ED1C1444}"/>
                  </a:ext>
                </a:extLst>
              </p:cNvPr>
              <p:cNvSpPr/>
              <p:nvPr/>
            </p:nvSpPr>
            <p:spPr>
              <a:xfrm>
                <a:off x="2483025" y="4606444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4" name="Google Shape;9215;p68">
                <a:extLst>
                  <a:ext uri="{FF2B5EF4-FFF2-40B4-BE49-F238E27FC236}">
                    <a16:creationId xmlns:a16="http://schemas.microsoft.com/office/drawing/2014/main" id="{C5F66695-505B-4CB1-BD5D-0342B87DE7D9}"/>
                  </a:ext>
                </a:extLst>
              </p:cNvPr>
              <p:cNvSpPr/>
              <p:nvPr/>
            </p:nvSpPr>
            <p:spPr>
              <a:xfrm>
                <a:off x="2483025" y="4268679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5" name="Google Shape;9216;p68">
                <a:extLst>
                  <a:ext uri="{FF2B5EF4-FFF2-40B4-BE49-F238E27FC236}">
                    <a16:creationId xmlns:a16="http://schemas.microsoft.com/office/drawing/2014/main" id="{0CC2167A-B659-4F56-BD29-E056D8554F6F}"/>
                  </a:ext>
                </a:extLst>
              </p:cNvPr>
              <p:cNvSpPr/>
              <p:nvPr/>
            </p:nvSpPr>
            <p:spPr>
              <a:xfrm>
                <a:off x="2520487" y="4378847"/>
                <a:ext cx="127506" cy="210933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14088" extrusionOk="0">
                    <a:moveTo>
                      <a:pt x="190" y="1"/>
                    </a:moveTo>
                    <a:cubicBezTo>
                      <a:pt x="610" y="1388"/>
                      <a:pt x="1725" y="2482"/>
                      <a:pt x="3133" y="2860"/>
                    </a:cubicBezTo>
                    <a:cubicBezTo>
                      <a:pt x="3365" y="2923"/>
                      <a:pt x="3617" y="2965"/>
                      <a:pt x="3869" y="2986"/>
                    </a:cubicBezTo>
                    <a:lnTo>
                      <a:pt x="3869" y="7927"/>
                    </a:lnTo>
                    <a:cubicBezTo>
                      <a:pt x="1683" y="8116"/>
                      <a:pt x="1" y="9966"/>
                      <a:pt x="1" y="12153"/>
                    </a:cubicBezTo>
                    <a:lnTo>
                      <a:pt x="1" y="14087"/>
                    </a:lnTo>
                    <a:lnTo>
                      <a:pt x="8515" y="14087"/>
                    </a:lnTo>
                    <a:lnTo>
                      <a:pt x="8515" y="12174"/>
                    </a:lnTo>
                    <a:cubicBezTo>
                      <a:pt x="8515" y="9966"/>
                      <a:pt x="6834" y="8116"/>
                      <a:pt x="4626" y="7927"/>
                    </a:cubicBezTo>
                    <a:lnTo>
                      <a:pt x="4626" y="2986"/>
                    </a:lnTo>
                    <a:cubicBezTo>
                      <a:pt x="4878" y="2965"/>
                      <a:pt x="5131" y="2923"/>
                      <a:pt x="5383" y="2860"/>
                    </a:cubicBezTo>
                    <a:cubicBezTo>
                      <a:pt x="6770" y="2461"/>
                      <a:pt x="7885" y="1388"/>
                      <a:pt x="8305" y="1"/>
                    </a:cubicBezTo>
                    <a:close/>
                  </a:path>
                </a:pathLst>
              </a:custGeom>
              <a:solidFill>
                <a:srgbClr val="688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8C537-B7DB-4F04-99BC-175EE2FBEE96}"/>
              </a:ext>
            </a:extLst>
          </p:cNvPr>
          <p:cNvSpPr/>
          <p:nvPr/>
        </p:nvSpPr>
        <p:spPr>
          <a:xfrm>
            <a:off x="2295345" y="4637704"/>
            <a:ext cx="2093843" cy="375552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b="1" dirty="0">
                <a:solidFill>
                  <a:srgbClr val="445D73"/>
                </a:solidFill>
              </a:rPr>
              <a:t>En centre : </a:t>
            </a:r>
            <a:r>
              <a:rPr lang="fr-FR" b="1" dirty="0">
                <a:solidFill>
                  <a:srgbClr val="6E5FFF"/>
                </a:solidFill>
              </a:rPr>
              <a:t>280</a:t>
            </a:r>
            <a:r>
              <a:rPr lang="fr-FR" b="1" dirty="0"/>
              <a:t> heures</a:t>
            </a:r>
          </a:p>
        </p:txBody>
      </p:sp>
      <p:sp>
        <p:nvSpPr>
          <p:cNvPr id="38" name="Google Shape;443;p31">
            <a:extLst>
              <a:ext uri="{FF2B5EF4-FFF2-40B4-BE49-F238E27FC236}">
                <a16:creationId xmlns:a16="http://schemas.microsoft.com/office/drawing/2014/main" id="{4CAE49AB-AE07-4AF9-981A-B93E246B4B70}"/>
              </a:ext>
            </a:extLst>
          </p:cNvPr>
          <p:cNvSpPr txBox="1">
            <a:spLocks/>
          </p:cNvSpPr>
          <p:nvPr/>
        </p:nvSpPr>
        <p:spPr>
          <a:xfrm>
            <a:off x="1777905" y="975111"/>
            <a:ext cx="6960030" cy="9790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fr-FR" i="1" dirty="0">
                <a:solidFill>
                  <a:schemeClr val="tx1"/>
                </a:solidFill>
                <a:latin typeface="Elephant" panose="02020904090505020303" pitchFamily="18" charset="0"/>
              </a:rPr>
              <a:t>Séquence de Bienvenue </a:t>
            </a:r>
          </a:p>
          <a:p>
            <a:pPr>
              <a:spcAft>
                <a:spcPts val="600"/>
              </a:spcAft>
            </a:pPr>
            <a:r>
              <a:rPr lang="fr-FR" i="1" dirty="0">
                <a:solidFill>
                  <a:schemeClr val="tx1"/>
                </a:solidFill>
                <a:latin typeface="Elephant" panose="02020904090505020303" pitchFamily="18" charset="0"/>
              </a:rPr>
              <a:t>Sensibilisation au Développement Durable</a:t>
            </a:r>
          </a:p>
          <a:p>
            <a:pPr>
              <a:spcAft>
                <a:spcPts val="600"/>
              </a:spcAft>
            </a:pPr>
            <a:r>
              <a:rPr lang="fr-FR" i="1" dirty="0">
                <a:solidFill>
                  <a:schemeClr val="tx1"/>
                </a:solidFill>
                <a:latin typeface="Elephant" panose="02020904090505020303" pitchFamily="18" charset="0"/>
              </a:rPr>
              <a:t>Maitriser les techniques de Recherche d’emploi </a:t>
            </a:r>
          </a:p>
        </p:txBody>
      </p:sp>
      <p:sp>
        <p:nvSpPr>
          <p:cNvPr id="81" name="Google Shape;443;p31">
            <a:extLst>
              <a:ext uri="{FF2B5EF4-FFF2-40B4-BE49-F238E27FC236}">
                <a16:creationId xmlns:a16="http://schemas.microsoft.com/office/drawing/2014/main" id="{533C5932-AEBB-45A8-AA5D-D57FCA213231}"/>
              </a:ext>
            </a:extLst>
          </p:cNvPr>
          <p:cNvSpPr txBox="1">
            <a:spLocks/>
          </p:cNvSpPr>
          <p:nvPr/>
        </p:nvSpPr>
        <p:spPr>
          <a:xfrm>
            <a:off x="781645" y="1029191"/>
            <a:ext cx="684569" cy="870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spcAft>
                <a:spcPts val="600"/>
              </a:spcAft>
            </a:pPr>
            <a:r>
              <a:rPr lang="fr-FR" dirty="0">
                <a:solidFill>
                  <a:srgbClr val="6E5FFF"/>
                </a:solidFill>
                <a:latin typeface="Cabin" panose="020B0604020202020204" charset="0"/>
              </a:rPr>
              <a:t>3 h</a:t>
            </a:r>
          </a:p>
          <a:p>
            <a:pPr algn="r">
              <a:spcAft>
                <a:spcPts val="600"/>
              </a:spcAft>
            </a:pPr>
            <a:r>
              <a:rPr lang="fr-FR" dirty="0">
                <a:solidFill>
                  <a:srgbClr val="6E5FFF"/>
                </a:solidFill>
                <a:latin typeface="Cabin" panose="020B0604020202020204" charset="0"/>
              </a:rPr>
              <a:t>3 h</a:t>
            </a:r>
          </a:p>
          <a:p>
            <a:pPr algn="r">
              <a:spcAft>
                <a:spcPts val="600"/>
              </a:spcAft>
            </a:pPr>
            <a:r>
              <a:rPr lang="fr-FR" dirty="0">
                <a:solidFill>
                  <a:srgbClr val="6E5FFF"/>
                </a:solidFill>
                <a:latin typeface="Cabin" panose="020B0604020202020204" charset="0"/>
              </a:rPr>
              <a:t>21 h</a:t>
            </a:r>
          </a:p>
        </p:txBody>
      </p:sp>
      <p:sp>
        <p:nvSpPr>
          <p:cNvPr id="84" name="Google Shape;443;p31">
            <a:extLst>
              <a:ext uri="{FF2B5EF4-FFF2-40B4-BE49-F238E27FC236}">
                <a16:creationId xmlns:a16="http://schemas.microsoft.com/office/drawing/2014/main" id="{A10B8A82-9829-421F-BED9-3A6B2BA7208F}"/>
              </a:ext>
            </a:extLst>
          </p:cNvPr>
          <p:cNvSpPr txBox="1">
            <a:spLocks/>
          </p:cNvSpPr>
          <p:nvPr/>
        </p:nvSpPr>
        <p:spPr>
          <a:xfrm>
            <a:off x="781645" y="2858841"/>
            <a:ext cx="684569" cy="232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r-FR" dirty="0">
                <a:solidFill>
                  <a:srgbClr val="6E5FFF"/>
                </a:solidFill>
                <a:latin typeface="Cabin" panose="020B0604020202020204" charset="0"/>
              </a:rPr>
              <a:t>253 h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8DD0DD3-AE7E-4B5D-9F74-4BA7B4CECAE2}"/>
              </a:ext>
            </a:extLst>
          </p:cNvPr>
          <p:cNvSpPr/>
          <p:nvPr/>
        </p:nvSpPr>
        <p:spPr>
          <a:xfrm rot="5400000" flipV="1">
            <a:off x="51796" y="2564895"/>
            <a:ext cx="3110523" cy="50510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9" name="Google Shape;563;p34">
            <a:extLst>
              <a:ext uri="{FF2B5EF4-FFF2-40B4-BE49-F238E27FC236}">
                <a16:creationId xmlns:a16="http://schemas.microsoft.com/office/drawing/2014/main" id="{0EF5CB9A-1381-4BE6-A5B6-FC69B1771D75}"/>
              </a:ext>
            </a:extLst>
          </p:cNvPr>
          <p:cNvSpPr txBox="1">
            <a:spLocks/>
          </p:cNvSpPr>
          <p:nvPr/>
        </p:nvSpPr>
        <p:spPr>
          <a:xfrm>
            <a:off x="3266454" y="2017587"/>
            <a:ext cx="4668030" cy="400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fr-FR" i="1" dirty="0">
                <a:solidFill>
                  <a:srgbClr val="667E92"/>
                </a:solidFill>
                <a:latin typeface="Cabin" panose="020B0604020202020204" charset="0"/>
              </a:rPr>
              <a:t>Étude du besoin et conception technique de l’application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981043F-531B-4FD2-B653-60FFA248D305}"/>
              </a:ext>
            </a:extLst>
          </p:cNvPr>
          <p:cNvGrpSpPr/>
          <p:nvPr/>
        </p:nvGrpSpPr>
        <p:grpSpPr>
          <a:xfrm>
            <a:off x="1801761" y="2098722"/>
            <a:ext cx="1368100" cy="263923"/>
            <a:chOff x="897161" y="885727"/>
            <a:chExt cx="1535859" cy="402300"/>
          </a:xfrm>
        </p:grpSpPr>
        <p:sp>
          <p:nvSpPr>
            <p:cNvPr id="101" name="Google Shape;632;p38">
              <a:extLst>
                <a:ext uri="{FF2B5EF4-FFF2-40B4-BE49-F238E27FC236}">
                  <a16:creationId xmlns:a16="http://schemas.microsoft.com/office/drawing/2014/main" id="{97324118-6566-4542-B603-9EB9117EC8F5}"/>
                </a:ext>
              </a:extLst>
            </p:cNvPr>
            <p:cNvSpPr/>
            <p:nvPr/>
          </p:nvSpPr>
          <p:spPr>
            <a:xfrm>
              <a:off x="897161" y="885727"/>
              <a:ext cx="1535859" cy="402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4" name="Google Shape;562;p34">
              <a:extLst>
                <a:ext uri="{FF2B5EF4-FFF2-40B4-BE49-F238E27FC236}">
                  <a16:creationId xmlns:a16="http://schemas.microsoft.com/office/drawing/2014/main" id="{6ECA95EC-57AD-4D4F-A269-673425720FAB}"/>
                </a:ext>
              </a:extLst>
            </p:cNvPr>
            <p:cNvSpPr txBox="1">
              <a:spLocks/>
            </p:cNvSpPr>
            <p:nvPr/>
          </p:nvSpPr>
          <p:spPr>
            <a:xfrm>
              <a:off x="1005598" y="885727"/>
              <a:ext cx="1219809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35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ctr"/>
              <a:r>
                <a:rPr lang="fr-FR" sz="1600" dirty="0"/>
                <a:t>Module 1</a:t>
              </a:r>
            </a:p>
          </p:txBody>
        </p:sp>
      </p:grpSp>
      <p:sp>
        <p:nvSpPr>
          <p:cNvPr id="41" name="Google Shape;443;p31">
            <a:extLst>
              <a:ext uri="{FF2B5EF4-FFF2-40B4-BE49-F238E27FC236}">
                <a16:creationId xmlns:a16="http://schemas.microsoft.com/office/drawing/2014/main" id="{47BF4AFE-0DF5-462B-B3F4-29C5EC3B7051}"/>
              </a:ext>
            </a:extLst>
          </p:cNvPr>
          <p:cNvSpPr txBox="1">
            <a:spLocks/>
          </p:cNvSpPr>
          <p:nvPr/>
        </p:nvSpPr>
        <p:spPr>
          <a:xfrm>
            <a:off x="7599031" y="2086650"/>
            <a:ext cx="875716" cy="232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r-FR" sz="1200" dirty="0">
                <a:solidFill>
                  <a:srgbClr val="6E5FFF"/>
                </a:solidFill>
                <a:latin typeface="Cabin" panose="020B0604020202020204" charset="0"/>
              </a:rPr>
              <a:t>77  h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9199C31E-B9EB-449E-9390-8F44DC6CC016}"/>
              </a:ext>
            </a:extLst>
          </p:cNvPr>
          <p:cNvGrpSpPr/>
          <p:nvPr/>
        </p:nvGrpSpPr>
        <p:grpSpPr>
          <a:xfrm>
            <a:off x="2273073" y="153896"/>
            <a:ext cx="6589166" cy="733019"/>
            <a:chOff x="2273073" y="153896"/>
            <a:chExt cx="6589166" cy="733019"/>
          </a:xfrm>
        </p:grpSpPr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AE107994-4BD3-4F02-A81E-B347D11D7567}"/>
                </a:ext>
              </a:extLst>
            </p:cNvPr>
            <p:cNvGrpSpPr/>
            <p:nvPr/>
          </p:nvGrpSpPr>
          <p:grpSpPr>
            <a:xfrm>
              <a:off x="2273073" y="153896"/>
              <a:ext cx="6571524" cy="733019"/>
              <a:chOff x="2188012" y="181586"/>
              <a:chExt cx="5825066" cy="733019"/>
            </a:xfrm>
          </p:grpSpPr>
          <p:sp>
            <p:nvSpPr>
              <p:cNvPr id="58" name="Google Shape;424;p29">
                <a:extLst>
                  <a:ext uri="{FF2B5EF4-FFF2-40B4-BE49-F238E27FC236}">
                    <a16:creationId xmlns:a16="http://schemas.microsoft.com/office/drawing/2014/main" id="{49F72034-0672-4CC1-AA4C-63704E413DA7}"/>
                  </a:ext>
                </a:extLst>
              </p:cNvPr>
              <p:cNvSpPr/>
              <p:nvPr/>
            </p:nvSpPr>
            <p:spPr>
              <a:xfrm>
                <a:off x="2188012" y="181586"/>
                <a:ext cx="5825066" cy="733019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DD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29;p42">
                <a:extLst>
                  <a:ext uri="{FF2B5EF4-FFF2-40B4-BE49-F238E27FC236}">
                    <a16:creationId xmlns:a16="http://schemas.microsoft.com/office/drawing/2014/main" id="{32346ED6-D9BB-4F9B-80B7-7385E6F6E4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3650" y="241544"/>
                <a:ext cx="2707024" cy="5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ormorant Unicase"/>
                  <a:buNone/>
                  <a:defRPr sz="2800" b="1" i="0" u="none" strike="noStrike" cap="none">
                    <a:solidFill>
                      <a:schemeClr val="dk1"/>
                    </a:solidFill>
                    <a:latin typeface="Cormorant Unicase"/>
                    <a:ea typeface="Cormorant Unicase"/>
                    <a:cs typeface="Cormorant Unicase"/>
                    <a:sym typeface="Cormorant Unicas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r>
                  <a:rPr lang="fr-FR" dirty="0"/>
                  <a:t>Le programme  |</a:t>
                </a:r>
                <a:endParaRPr lang="fr-FR" dirty="0">
                  <a:solidFill>
                    <a:schemeClr val="lt2"/>
                  </a:solidFill>
                </a:endParaRPr>
              </a:p>
            </p:txBody>
          </p:sp>
        </p:grpSp>
        <p:sp>
          <p:nvSpPr>
            <p:cNvPr id="35" name="Google Shape;929;p42">
              <a:extLst>
                <a:ext uri="{FF2B5EF4-FFF2-40B4-BE49-F238E27FC236}">
                  <a16:creationId xmlns:a16="http://schemas.microsoft.com/office/drawing/2014/main" id="{25C68A73-500C-4F6B-B63E-08B0F9871DFA}"/>
                </a:ext>
              </a:extLst>
            </p:cNvPr>
            <p:cNvSpPr txBox="1">
              <a:spLocks/>
            </p:cNvSpPr>
            <p:nvPr/>
          </p:nvSpPr>
          <p:spPr>
            <a:xfrm>
              <a:off x="5114413" y="282415"/>
              <a:ext cx="374782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fr-FR" sz="2000" dirty="0">
                  <a:solidFill>
                    <a:schemeClr val="lt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MS Développement .Net</a:t>
              </a:r>
              <a:endParaRPr lang="fr-FR" sz="2000" dirty="0">
                <a:solidFill>
                  <a:schemeClr val="lt2"/>
                </a:solidFill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EC714F34-7A87-4F9F-873D-78C652B6CC6A}"/>
              </a:ext>
            </a:extLst>
          </p:cNvPr>
          <p:cNvGrpSpPr/>
          <p:nvPr/>
        </p:nvGrpSpPr>
        <p:grpSpPr>
          <a:xfrm>
            <a:off x="1808849" y="2485460"/>
            <a:ext cx="1368100" cy="263923"/>
            <a:chOff x="897161" y="885727"/>
            <a:chExt cx="1535859" cy="402300"/>
          </a:xfrm>
        </p:grpSpPr>
        <p:sp>
          <p:nvSpPr>
            <p:cNvPr id="40" name="Google Shape;632;p38">
              <a:extLst>
                <a:ext uri="{FF2B5EF4-FFF2-40B4-BE49-F238E27FC236}">
                  <a16:creationId xmlns:a16="http://schemas.microsoft.com/office/drawing/2014/main" id="{FCAE0FBC-F97D-4C3B-B4CA-9CD47E6B8AC0}"/>
                </a:ext>
              </a:extLst>
            </p:cNvPr>
            <p:cNvSpPr/>
            <p:nvPr/>
          </p:nvSpPr>
          <p:spPr>
            <a:xfrm>
              <a:off x="897161" y="885727"/>
              <a:ext cx="1535859" cy="402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3" name="Google Shape;562;p34">
              <a:extLst>
                <a:ext uri="{FF2B5EF4-FFF2-40B4-BE49-F238E27FC236}">
                  <a16:creationId xmlns:a16="http://schemas.microsoft.com/office/drawing/2014/main" id="{4C4A432E-99FE-4087-8DAE-BC6FB88E3831}"/>
                </a:ext>
              </a:extLst>
            </p:cNvPr>
            <p:cNvSpPr txBox="1">
              <a:spLocks/>
            </p:cNvSpPr>
            <p:nvPr/>
          </p:nvSpPr>
          <p:spPr>
            <a:xfrm>
              <a:off x="1005598" y="885727"/>
              <a:ext cx="1219809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35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ctr"/>
              <a:r>
                <a:rPr lang="fr-FR" sz="1600" dirty="0"/>
                <a:t>Module 2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A8193B9E-EC84-4446-B5A1-0045C2A40DF6}"/>
              </a:ext>
            </a:extLst>
          </p:cNvPr>
          <p:cNvGrpSpPr/>
          <p:nvPr/>
        </p:nvGrpSpPr>
        <p:grpSpPr>
          <a:xfrm>
            <a:off x="1801352" y="2872198"/>
            <a:ext cx="1368100" cy="263923"/>
            <a:chOff x="897161" y="885727"/>
            <a:chExt cx="1535859" cy="402300"/>
          </a:xfrm>
        </p:grpSpPr>
        <p:sp>
          <p:nvSpPr>
            <p:cNvPr id="45" name="Google Shape;632;p38">
              <a:extLst>
                <a:ext uri="{FF2B5EF4-FFF2-40B4-BE49-F238E27FC236}">
                  <a16:creationId xmlns:a16="http://schemas.microsoft.com/office/drawing/2014/main" id="{DC6870D7-D967-473D-8537-7EA119333FD8}"/>
                </a:ext>
              </a:extLst>
            </p:cNvPr>
            <p:cNvSpPr/>
            <p:nvPr/>
          </p:nvSpPr>
          <p:spPr>
            <a:xfrm>
              <a:off x="897161" y="885727"/>
              <a:ext cx="1535859" cy="402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6" name="Google Shape;562;p34">
              <a:extLst>
                <a:ext uri="{FF2B5EF4-FFF2-40B4-BE49-F238E27FC236}">
                  <a16:creationId xmlns:a16="http://schemas.microsoft.com/office/drawing/2014/main" id="{8B868513-F88D-47AB-99B6-D581F2188199}"/>
                </a:ext>
              </a:extLst>
            </p:cNvPr>
            <p:cNvSpPr txBox="1">
              <a:spLocks/>
            </p:cNvSpPr>
            <p:nvPr/>
          </p:nvSpPr>
          <p:spPr>
            <a:xfrm>
              <a:off x="1005598" y="885727"/>
              <a:ext cx="1219809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35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ctr"/>
              <a:r>
                <a:rPr lang="fr-FR" sz="1600" dirty="0"/>
                <a:t>Module 3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212DAB7F-BB0C-441C-9F82-E9CDDED56F59}"/>
              </a:ext>
            </a:extLst>
          </p:cNvPr>
          <p:cNvGrpSpPr/>
          <p:nvPr/>
        </p:nvGrpSpPr>
        <p:grpSpPr>
          <a:xfrm>
            <a:off x="1801352" y="3258936"/>
            <a:ext cx="1368100" cy="263923"/>
            <a:chOff x="897161" y="885727"/>
            <a:chExt cx="1535859" cy="402300"/>
          </a:xfrm>
        </p:grpSpPr>
        <p:sp>
          <p:nvSpPr>
            <p:cNvPr id="48" name="Google Shape;632;p38">
              <a:extLst>
                <a:ext uri="{FF2B5EF4-FFF2-40B4-BE49-F238E27FC236}">
                  <a16:creationId xmlns:a16="http://schemas.microsoft.com/office/drawing/2014/main" id="{C9CA66D6-BB53-4557-BB3B-EC515290945C}"/>
                </a:ext>
              </a:extLst>
            </p:cNvPr>
            <p:cNvSpPr/>
            <p:nvPr/>
          </p:nvSpPr>
          <p:spPr>
            <a:xfrm>
              <a:off x="897161" y="885727"/>
              <a:ext cx="1535859" cy="402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9" name="Google Shape;562;p34">
              <a:extLst>
                <a:ext uri="{FF2B5EF4-FFF2-40B4-BE49-F238E27FC236}">
                  <a16:creationId xmlns:a16="http://schemas.microsoft.com/office/drawing/2014/main" id="{D972C544-EFE4-43C9-9CCD-DD996CDF991B}"/>
                </a:ext>
              </a:extLst>
            </p:cNvPr>
            <p:cNvSpPr txBox="1">
              <a:spLocks/>
            </p:cNvSpPr>
            <p:nvPr/>
          </p:nvSpPr>
          <p:spPr>
            <a:xfrm>
              <a:off x="1005598" y="885727"/>
              <a:ext cx="1219809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35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ctr"/>
              <a:r>
                <a:rPr lang="fr-FR" sz="1600" dirty="0"/>
                <a:t>Module 4</a:t>
              </a:r>
            </a:p>
          </p:txBody>
        </p:sp>
      </p:grpSp>
      <p:sp>
        <p:nvSpPr>
          <p:cNvPr id="53" name="Google Shape;563;p34">
            <a:extLst>
              <a:ext uri="{FF2B5EF4-FFF2-40B4-BE49-F238E27FC236}">
                <a16:creationId xmlns:a16="http://schemas.microsoft.com/office/drawing/2014/main" id="{0D894CA0-0006-463B-A7B6-32A2671FE58B}"/>
              </a:ext>
            </a:extLst>
          </p:cNvPr>
          <p:cNvSpPr txBox="1">
            <a:spLocks/>
          </p:cNvSpPr>
          <p:nvPr/>
        </p:nvSpPr>
        <p:spPr>
          <a:xfrm>
            <a:off x="3275639" y="2410950"/>
            <a:ext cx="4668030" cy="400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fr-FR" i="1" dirty="0">
                <a:solidFill>
                  <a:srgbClr val="667E92"/>
                </a:solidFill>
                <a:latin typeface="Cabin" panose="020B0604020202020204" charset="0"/>
              </a:rPr>
              <a:t>Développement de l’application </a:t>
            </a:r>
          </a:p>
        </p:txBody>
      </p:sp>
      <p:sp>
        <p:nvSpPr>
          <p:cNvPr id="54" name="Google Shape;563;p34">
            <a:extLst>
              <a:ext uri="{FF2B5EF4-FFF2-40B4-BE49-F238E27FC236}">
                <a16:creationId xmlns:a16="http://schemas.microsoft.com/office/drawing/2014/main" id="{2263B8C2-EEBC-4050-8E53-A65D7B40969A}"/>
              </a:ext>
            </a:extLst>
          </p:cNvPr>
          <p:cNvSpPr txBox="1">
            <a:spLocks/>
          </p:cNvSpPr>
          <p:nvPr/>
        </p:nvSpPr>
        <p:spPr>
          <a:xfrm>
            <a:off x="3284824" y="2804313"/>
            <a:ext cx="4668030" cy="400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fr-FR" i="1" dirty="0">
                <a:solidFill>
                  <a:srgbClr val="667E92"/>
                </a:solidFill>
                <a:latin typeface="Cabin" panose="020B0604020202020204" charset="0"/>
              </a:rPr>
              <a:t>Tests, validation, intégration </a:t>
            </a:r>
          </a:p>
        </p:txBody>
      </p:sp>
      <p:sp>
        <p:nvSpPr>
          <p:cNvPr id="55" name="Google Shape;563;p34">
            <a:extLst>
              <a:ext uri="{FF2B5EF4-FFF2-40B4-BE49-F238E27FC236}">
                <a16:creationId xmlns:a16="http://schemas.microsoft.com/office/drawing/2014/main" id="{B5493A7B-337C-46B8-A8B2-10004C368499}"/>
              </a:ext>
            </a:extLst>
          </p:cNvPr>
          <p:cNvSpPr txBox="1">
            <a:spLocks/>
          </p:cNvSpPr>
          <p:nvPr/>
        </p:nvSpPr>
        <p:spPr>
          <a:xfrm>
            <a:off x="3284824" y="3197676"/>
            <a:ext cx="4668030" cy="400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fr-FR" i="1" dirty="0">
                <a:solidFill>
                  <a:srgbClr val="667E92"/>
                </a:solidFill>
                <a:latin typeface="Cabin" panose="020B0604020202020204" charset="0"/>
              </a:rPr>
              <a:t>Le livrable : support technique</a:t>
            </a:r>
          </a:p>
        </p:txBody>
      </p:sp>
      <p:sp>
        <p:nvSpPr>
          <p:cNvPr id="62" name="Google Shape;443;p31">
            <a:extLst>
              <a:ext uri="{FF2B5EF4-FFF2-40B4-BE49-F238E27FC236}">
                <a16:creationId xmlns:a16="http://schemas.microsoft.com/office/drawing/2014/main" id="{8913B5C5-341E-4443-B659-360792E0A5D8}"/>
              </a:ext>
            </a:extLst>
          </p:cNvPr>
          <p:cNvSpPr txBox="1">
            <a:spLocks/>
          </p:cNvSpPr>
          <p:nvPr/>
        </p:nvSpPr>
        <p:spPr>
          <a:xfrm>
            <a:off x="7604501" y="2486835"/>
            <a:ext cx="875716" cy="232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r-FR" sz="1200" dirty="0">
                <a:solidFill>
                  <a:srgbClr val="6E5FFF"/>
                </a:solidFill>
                <a:latin typeface="Cabin" panose="020B0604020202020204" charset="0"/>
              </a:rPr>
              <a:t>91 h</a:t>
            </a:r>
          </a:p>
        </p:txBody>
      </p:sp>
      <p:sp>
        <p:nvSpPr>
          <p:cNvPr id="63" name="Google Shape;443;p31">
            <a:extLst>
              <a:ext uri="{FF2B5EF4-FFF2-40B4-BE49-F238E27FC236}">
                <a16:creationId xmlns:a16="http://schemas.microsoft.com/office/drawing/2014/main" id="{27F30681-F032-423E-8E22-9182C248F851}"/>
              </a:ext>
            </a:extLst>
          </p:cNvPr>
          <p:cNvSpPr txBox="1">
            <a:spLocks/>
          </p:cNvSpPr>
          <p:nvPr/>
        </p:nvSpPr>
        <p:spPr>
          <a:xfrm>
            <a:off x="7601901" y="2887020"/>
            <a:ext cx="875716" cy="232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r-FR" sz="1200" dirty="0">
                <a:solidFill>
                  <a:srgbClr val="6E5FFF"/>
                </a:solidFill>
                <a:latin typeface="Cabin" panose="020B0604020202020204" charset="0"/>
              </a:rPr>
              <a:t>49 h</a:t>
            </a:r>
          </a:p>
        </p:txBody>
      </p:sp>
      <p:sp>
        <p:nvSpPr>
          <p:cNvPr id="64" name="Google Shape;443;p31">
            <a:extLst>
              <a:ext uri="{FF2B5EF4-FFF2-40B4-BE49-F238E27FC236}">
                <a16:creationId xmlns:a16="http://schemas.microsoft.com/office/drawing/2014/main" id="{B5C49374-195C-4821-8371-51EA4E7F2950}"/>
              </a:ext>
            </a:extLst>
          </p:cNvPr>
          <p:cNvSpPr txBox="1">
            <a:spLocks/>
          </p:cNvSpPr>
          <p:nvPr/>
        </p:nvSpPr>
        <p:spPr>
          <a:xfrm>
            <a:off x="7621145" y="3287205"/>
            <a:ext cx="875716" cy="2327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fr-FR" sz="1200" dirty="0">
                <a:solidFill>
                  <a:srgbClr val="6E5FFF"/>
                </a:solidFill>
                <a:latin typeface="Cabin" panose="020B0604020202020204" charset="0"/>
              </a:rPr>
              <a:t>36 h</a:t>
            </a:r>
          </a:p>
        </p:txBody>
      </p:sp>
    </p:spTree>
    <p:extLst>
      <p:ext uri="{BB962C8B-B14F-4D97-AF65-F5344CB8AC3E}">
        <p14:creationId xmlns:p14="http://schemas.microsoft.com/office/powerpoint/2010/main" val="865422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10" y="4258481"/>
            <a:ext cx="1096190" cy="1096190"/>
          </a:xfrm>
          <a:prstGeom prst="rect">
            <a:avLst/>
          </a:prstGeom>
        </p:spPr>
      </p:pic>
      <p:sp>
        <p:nvSpPr>
          <p:cNvPr id="40" name="Google Shape;575;p35">
            <a:extLst>
              <a:ext uri="{FF2B5EF4-FFF2-40B4-BE49-F238E27FC236}">
                <a16:creationId xmlns:a16="http://schemas.microsoft.com/office/drawing/2014/main" id="{A5B7D89E-1421-4BDD-BC40-4CFDBD0AA922}"/>
              </a:ext>
            </a:extLst>
          </p:cNvPr>
          <p:cNvSpPr/>
          <p:nvPr/>
        </p:nvSpPr>
        <p:spPr>
          <a:xfrm>
            <a:off x="5487520" y="1192304"/>
            <a:ext cx="1174925" cy="1175525"/>
          </a:xfrm>
          <a:custGeom>
            <a:avLst/>
            <a:gdLst/>
            <a:ahLst/>
            <a:cxnLst/>
            <a:rect l="l" t="t" r="r" b="b"/>
            <a:pathLst>
              <a:path w="46997" h="47021" extrusionOk="0">
                <a:moveTo>
                  <a:pt x="0" y="0"/>
                </a:moveTo>
                <a:lnTo>
                  <a:pt x="0" y="1218"/>
                </a:lnTo>
                <a:lnTo>
                  <a:pt x="48" y="2436"/>
                </a:lnTo>
                <a:lnTo>
                  <a:pt x="119" y="3630"/>
                </a:lnTo>
                <a:lnTo>
                  <a:pt x="239" y="4824"/>
                </a:lnTo>
                <a:lnTo>
                  <a:pt x="382" y="5994"/>
                </a:lnTo>
                <a:lnTo>
                  <a:pt x="525" y="7165"/>
                </a:lnTo>
                <a:lnTo>
                  <a:pt x="716" y="8335"/>
                </a:lnTo>
                <a:lnTo>
                  <a:pt x="955" y="9481"/>
                </a:lnTo>
                <a:lnTo>
                  <a:pt x="1194" y="10627"/>
                </a:lnTo>
                <a:lnTo>
                  <a:pt x="1481" y="11750"/>
                </a:lnTo>
                <a:lnTo>
                  <a:pt x="1767" y="12872"/>
                </a:lnTo>
                <a:lnTo>
                  <a:pt x="2101" y="13994"/>
                </a:lnTo>
                <a:lnTo>
                  <a:pt x="2460" y="15093"/>
                </a:lnTo>
                <a:lnTo>
                  <a:pt x="2842" y="16167"/>
                </a:lnTo>
                <a:lnTo>
                  <a:pt x="3248" y="17242"/>
                </a:lnTo>
                <a:lnTo>
                  <a:pt x="3678" y="18317"/>
                </a:lnTo>
                <a:lnTo>
                  <a:pt x="4155" y="19344"/>
                </a:lnTo>
                <a:lnTo>
                  <a:pt x="4633" y="20394"/>
                </a:lnTo>
                <a:lnTo>
                  <a:pt x="5134" y="21397"/>
                </a:lnTo>
                <a:lnTo>
                  <a:pt x="5660" y="22424"/>
                </a:lnTo>
                <a:lnTo>
                  <a:pt x="6209" y="23403"/>
                </a:lnTo>
                <a:lnTo>
                  <a:pt x="6806" y="24382"/>
                </a:lnTo>
                <a:lnTo>
                  <a:pt x="7403" y="25337"/>
                </a:lnTo>
                <a:lnTo>
                  <a:pt x="8024" y="26293"/>
                </a:lnTo>
                <a:lnTo>
                  <a:pt x="8669" y="27224"/>
                </a:lnTo>
                <a:lnTo>
                  <a:pt x="9337" y="28131"/>
                </a:lnTo>
                <a:lnTo>
                  <a:pt x="10030" y="29039"/>
                </a:lnTo>
                <a:lnTo>
                  <a:pt x="10722" y="29899"/>
                </a:lnTo>
                <a:lnTo>
                  <a:pt x="11463" y="30758"/>
                </a:lnTo>
                <a:lnTo>
                  <a:pt x="12203" y="31618"/>
                </a:lnTo>
                <a:lnTo>
                  <a:pt x="12967" y="32430"/>
                </a:lnTo>
                <a:lnTo>
                  <a:pt x="13755" y="33242"/>
                </a:lnTo>
                <a:lnTo>
                  <a:pt x="14567" y="34030"/>
                </a:lnTo>
                <a:lnTo>
                  <a:pt x="15403" y="34794"/>
                </a:lnTo>
                <a:lnTo>
                  <a:pt x="16239" y="35558"/>
                </a:lnTo>
                <a:lnTo>
                  <a:pt x="17098" y="36275"/>
                </a:lnTo>
                <a:lnTo>
                  <a:pt x="17982" y="36991"/>
                </a:lnTo>
                <a:lnTo>
                  <a:pt x="18865" y="37684"/>
                </a:lnTo>
                <a:lnTo>
                  <a:pt x="19797" y="38352"/>
                </a:lnTo>
                <a:lnTo>
                  <a:pt x="20704" y="38973"/>
                </a:lnTo>
                <a:lnTo>
                  <a:pt x="21659" y="39618"/>
                </a:lnTo>
                <a:lnTo>
                  <a:pt x="22615" y="40215"/>
                </a:lnTo>
                <a:lnTo>
                  <a:pt x="23594" y="40788"/>
                </a:lnTo>
                <a:lnTo>
                  <a:pt x="24597" y="41337"/>
                </a:lnTo>
                <a:lnTo>
                  <a:pt x="25600" y="41863"/>
                </a:lnTo>
                <a:lnTo>
                  <a:pt x="26627" y="42388"/>
                </a:lnTo>
                <a:lnTo>
                  <a:pt x="27653" y="42866"/>
                </a:lnTo>
                <a:lnTo>
                  <a:pt x="28704" y="43319"/>
                </a:lnTo>
                <a:lnTo>
                  <a:pt x="29755" y="43749"/>
                </a:lnTo>
                <a:lnTo>
                  <a:pt x="30829" y="44155"/>
                </a:lnTo>
                <a:lnTo>
                  <a:pt x="31928" y="44537"/>
                </a:lnTo>
                <a:lnTo>
                  <a:pt x="33026" y="44895"/>
                </a:lnTo>
                <a:lnTo>
                  <a:pt x="34125" y="45230"/>
                </a:lnTo>
                <a:lnTo>
                  <a:pt x="35247" y="45540"/>
                </a:lnTo>
                <a:lnTo>
                  <a:pt x="36370" y="45803"/>
                </a:lnTo>
                <a:lnTo>
                  <a:pt x="37516" y="46066"/>
                </a:lnTo>
                <a:lnTo>
                  <a:pt x="38686" y="46281"/>
                </a:lnTo>
                <a:lnTo>
                  <a:pt x="39832" y="46472"/>
                </a:lnTo>
                <a:lnTo>
                  <a:pt x="41002" y="46639"/>
                </a:lnTo>
                <a:lnTo>
                  <a:pt x="42196" y="46758"/>
                </a:lnTo>
                <a:lnTo>
                  <a:pt x="43367" y="46878"/>
                </a:lnTo>
                <a:lnTo>
                  <a:pt x="44585" y="46949"/>
                </a:lnTo>
                <a:lnTo>
                  <a:pt x="45779" y="46997"/>
                </a:lnTo>
                <a:lnTo>
                  <a:pt x="46996" y="47021"/>
                </a:lnTo>
                <a:lnTo>
                  <a:pt x="46996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76;p35">
            <a:extLst>
              <a:ext uri="{FF2B5EF4-FFF2-40B4-BE49-F238E27FC236}">
                <a16:creationId xmlns:a16="http://schemas.microsoft.com/office/drawing/2014/main" id="{15005C46-A37B-4E32-82E1-3552D291D8B6}"/>
              </a:ext>
            </a:extLst>
          </p:cNvPr>
          <p:cNvSpPr/>
          <p:nvPr/>
        </p:nvSpPr>
        <p:spPr>
          <a:xfrm>
            <a:off x="7287796" y="3065335"/>
            <a:ext cx="1174950" cy="1174925"/>
          </a:xfrm>
          <a:custGeom>
            <a:avLst/>
            <a:gdLst/>
            <a:ahLst/>
            <a:cxnLst/>
            <a:rect l="l" t="t" r="r" b="b"/>
            <a:pathLst>
              <a:path w="46998" h="46997" extrusionOk="0">
                <a:moveTo>
                  <a:pt x="1" y="0"/>
                </a:moveTo>
                <a:lnTo>
                  <a:pt x="1" y="46997"/>
                </a:lnTo>
                <a:lnTo>
                  <a:pt x="46997" y="46997"/>
                </a:lnTo>
                <a:lnTo>
                  <a:pt x="46997" y="45779"/>
                </a:lnTo>
                <a:lnTo>
                  <a:pt x="46949" y="44585"/>
                </a:lnTo>
                <a:lnTo>
                  <a:pt x="46854" y="43391"/>
                </a:lnTo>
                <a:lnTo>
                  <a:pt x="46758" y="42197"/>
                </a:lnTo>
                <a:lnTo>
                  <a:pt x="46615" y="41003"/>
                </a:lnTo>
                <a:lnTo>
                  <a:pt x="46448" y="39833"/>
                </a:lnTo>
                <a:lnTo>
                  <a:pt x="46257" y="38687"/>
                </a:lnTo>
                <a:lnTo>
                  <a:pt x="46042" y="37517"/>
                </a:lnTo>
                <a:lnTo>
                  <a:pt x="45803" y="36394"/>
                </a:lnTo>
                <a:lnTo>
                  <a:pt x="45517" y="35248"/>
                </a:lnTo>
                <a:lnTo>
                  <a:pt x="45206" y="34126"/>
                </a:lnTo>
                <a:lnTo>
                  <a:pt x="44896" y="33027"/>
                </a:lnTo>
                <a:lnTo>
                  <a:pt x="44537" y="31929"/>
                </a:lnTo>
                <a:lnTo>
                  <a:pt x="44155" y="30830"/>
                </a:lnTo>
                <a:lnTo>
                  <a:pt x="43749" y="29755"/>
                </a:lnTo>
                <a:lnTo>
                  <a:pt x="43296" y="28705"/>
                </a:lnTo>
                <a:lnTo>
                  <a:pt x="42842" y="27654"/>
                </a:lnTo>
                <a:lnTo>
                  <a:pt x="42364" y="26627"/>
                </a:lnTo>
                <a:lnTo>
                  <a:pt x="41863" y="25600"/>
                </a:lnTo>
                <a:lnTo>
                  <a:pt x="41338" y="24597"/>
                </a:lnTo>
                <a:lnTo>
                  <a:pt x="40764" y="23594"/>
                </a:lnTo>
                <a:lnTo>
                  <a:pt x="40191" y="22615"/>
                </a:lnTo>
                <a:lnTo>
                  <a:pt x="39594" y="21660"/>
                </a:lnTo>
                <a:lnTo>
                  <a:pt x="38973" y="20729"/>
                </a:lnTo>
                <a:lnTo>
                  <a:pt x="38329" y="19797"/>
                </a:lnTo>
                <a:lnTo>
                  <a:pt x="37660" y="18866"/>
                </a:lnTo>
                <a:lnTo>
                  <a:pt x="36967" y="17982"/>
                </a:lnTo>
                <a:lnTo>
                  <a:pt x="36275" y="17099"/>
                </a:lnTo>
                <a:lnTo>
                  <a:pt x="35535" y="16239"/>
                </a:lnTo>
                <a:lnTo>
                  <a:pt x="34794" y="15403"/>
                </a:lnTo>
                <a:lnTo>
                  <a:pt x="34030" y="14568"/>
                </a:lnTo>
                <a:lnTo>
                  <a:pt x="33242" y="13756"/>
                </a:lnTo>
                <a:lnTo>
                  <a:pt x="32430" y="12968"/>
                </a:lnTo>
                <a:lnTo>
                  <a:pt x="31594" y="12203"/>
                </a:lnTo>
                <a:lnTo>
                  <a:pt x="30759" y="11463"/>
                </a:lnTo>
                <a:lnTo>
                  <a:pt x="29899" y="10723"/>
                </a:lnTo>
                <a:lnTo>
                  <a:pt x="29015" y="10030"/>
                </a:lnTo>
                <a:lnTo>
                  <a:pt x="28132" y="9338"/>
                </a:lnTo>
                <a:lnTo>
                  <a:pt x="27200" y="8669"/>
                </a:lnTo>
                <a:lnTo>
                  <a:pt x="26269" y="8024"/>
                </a:lnTo>
                <a:lnTo>
                  <a:pt x="25338" y="7403"/>
                </a:lnTo>
                <a:lnTo>
                  <a:pt x="24383" y="6806"/>
                </a:lnTo>
                <a:lnTo>
                  <a:pt x="23403" y="6233"/>
                </a:lnTo>
                <a:lnTo>
                  <a:pt x="22400" y="5660"/>
                </a:lnTo>
                <a:lnTo>
                  <a:pt x="21397" y="5135"/>
                </a:lnTo>
                <a:lnTo>
                  <a:pt x="20371" y="4633"/>
                </a:lnTo>
                <a:lnTo>
                  <a:pt x="19344" y="4156"/>
                </a:lnTo>
                <a:lnTo>
                  <a:pt x="18293" y="3702"/>
                </a:lnTo>
                <a:lnTo>
                  <a:pt x="17242" y="3248"/>
                </a:lnTo>
                <a:lnTo>
                  <a:pt x="16168" y="2842"/>
                </a:lnTo>
                <a:lnTo>
                  <a:pt x="15069" y="2460"/>
                </a:lnTo>
                <a:lnTo>
                  <a:pt x="13971" y="2102"/>
                </a:lnTo>
                <a:lnTo>
                  <a:pt x="12872" y="1792"/>
                </a:lnTo>
                <a:lnTo>
                  <a:pt x="11750" y="1481"/>
                </a:lnTo>
                <a:lnTo>
                  <a:pt x="10604" y="1195"/>
                </a:lnTo>
                <a:lnTo>
                  <a:pt x="9481" y="956"/>
                </a:lnTo>
                <a:lnTo>
                  <a:pt x="8311" y="741"/>
                </a:lnTo>
                <a:lnTo>
                  <a:pt x="7165" y="550"/>
                </a:lnTo>
                <a:lnTo>
                  <a:pt x="5995" y="383"/>
                </a:lnTo>
                <a:lnTo>
                  <a:pt x="4801" y="239"/>
                </a:lnTo>
                <a:lnTo>
                  <a:pt x="3607" y="144"/>
                </a:lnTo>
                <a:lnTo>
                  <a:pt x="2413" y="48"/>
                </a:lnTo>
                <a:lnTo>
                  <a:pt x="1219" y="24"/>
                </a:lnTo>
                <a:lnTo>
                  <a:pt x="1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1542;p53">
            <a:extLst>
              <a:ext uri="{FF2B5EF4-FFF2-40B4-BE49-F238E27FC236}">
                <a16:creationId xmlns:a16="http://schemas.microsoft.com/office/drawing/2014/main" id="{EF7672F6-80D4-4263-BAA3-E7108FA9EEE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68705" y="1086877"/>
            <a:ext cx="3127200" cy="3322952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40A099AD-FDBA-45F0-A24A-B96A0390CE11}"/>
              </a:ext>
            </a:extLst>
          </p:cNvPr>
          <p:cNvGrpSpPr/>
          <p:nvPr/>
        </p:nvGrpSpPr>
        <p:grpSpPr>
          <a:xfrm>
            <a:off x="1977823" y="4639369"/>
            <a:ext cx="495168" cy="466889"/>
            <a:chOff x="311442" y="2614025"/>
            <a:chExt cx="1037400" cy="1037400"/>
          </a:xfrm>
        </p:grpSpPr>
        <p:sp>
          <p:nvSpPr>
            <p:cNvPr id="52" name="Google Shape;1040;p43">
              <a:extLst>
                <a:ext uri="{FF2B5EF4-FFF2-40B4-BE49-F238E27FC236}">
                  <a16:creationId xmlns:a16="http://schemas.microsoft.com/office/drawing/2014/main" id="{BB63D224-435B-4583-8B16-C1F77682D376}"/>
                </a:ext>
              </a:extLst>
            </p:cNvPr>
            <p:cNvSpPr/>
            <p:nvPr/>
          </p:nvSpPr>
          <p:spPr>
            <a:xfrm>
              <a:off x="311442" y="261402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9210;p68">
              <a:extLst>
                <a:ext uri="{FF2B5EF4-FFF2-40B4-BE49-F238E27FC236}">
                  <a16:creationId xmlns:a16="http://schemas.microsoft.com/office/drawing/2014/main" id="{8D34721A-4425-4A5D-A2CE-6D5BEC34D1A6}"/>
                </a:ext>
              </a:extLst>
            </p:cNvPr>
            <p:cNvGrpSpPr/>
            <p:nvPr/>
          </p:nvGrpSpPr>
          <p:grpSpPr>
            <a:xfrm>
              <a:off x="613212" y="2810283"/>
              <a:ext cx="416666" cy="616181"/>
              <a:chOff x="2483025" y="4268679"/>
              <a:chExt cx="202428" cy="3491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Google Shape;9211;p68">
                <a:extLst>
                  <a:ext uri="{FF2B5EF4-FFF2-40B4-BE49-F238E27FC236}">
                    <a16:creationId xmlns:a16="http://schemas.microsoft.com/office/drawing/2014/main" id="{E81FF105-89C9-4C0C-AA2A-59CED9978EA5}"/>
                  </a:ext>
                </a:extLst>
              </p:cNvPr>
              <p:cNvSpPr/>
              <p:nvPr/>
            </p:nvSpPr>
            <p:spPr>
              <a:xfrm>
                <a:off x="2497818" y="4274339"/>
                <a:ext cx="172528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22560" extrusionOk="0">
                    <a:moveTo>
                      <a:pt x="1" y="1"/>
                    </a:moveTo>
                    <a:lnTo>
                      <a:pt x="1" y="5719"/>
                    </a:lnTo>
                    <a:cubicBezTo>
                      <a:pt x="1" y="8326"/>
                      <a:pt x="1746" y="10597"/>
                      <a:pt x="4248" y="11291"/>
                    </a:cubicBezTo>
                    <a:cubicBezTo>
                      <a:pt x="1746" y="11964"/>
                      <a:pt x="1" y="14234"/>
                      <a:pt x="1" y="16841"/>
                    </a:cubicBezTo>
                    <a:lnTo>
                      <a:pt x="1" y="22560"/>
                    </a:lnTo>
                    <a:lnTo>
                      <a:pt x="11522" y="22560"/>
                    </a:lnTo>
                    <a:lnTo>
                      <a:pt x="11522" y="16841"/>
                    </a:lnTo>
                    <a:cubicBezTo>
                      <a:pt x="11522" y="14234"/>
                      <a:pt x="9798" y="11964"/>
                      <a:pt x="7296" y="11291"/>
                    </a:cubicBezTo>
                    <a:cubicBezTo>
                      <a:pt x="9798" y="10597"/>
                      <a:pt x="11522" y="8326"/>
                      <a:pt x="11522" y="5719"/>
                    </a:cubicBezTo>
                    <a:lnTo>
                      <a:pt x="11522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5" name="Google Shape;9212;p68">
                <a:extLst>
                  <a:ext uri="{FF2B5EF4-FFF2-40B4-BE49-F238E27FC236}">
                    <a16:creationId xmlns:a16="http://schemas.microsoft.com/office/drawing/2014/main" id="{41583BB2-EE92-40ED-BA02-73C067755445}"/>
                  </a:ext>
                </a:extLst>
              </p:cNvPr>
              <p:cNvSpPr/>
              <p:nvPr/>
            </p:nvSpPr>
            <p:spPr>
              <a:xfrm>
                <a:off x="2599811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4332" y="1"/>
                    </a:moveTo>
                    <a:lnTo>
                      <a:pt x="4332" y="5719"/>
                    </a:lnTo>
                    <a:cubicBezTo>
                      <a:pt x="4311" y="8137"/>
                      <a:pt x="2713" y="10261"/>
                      <a:pt x="379" y="10912"/>
                    </a:cubicBezTo>
                    <a:cubicBezTo>
                      <a:pt x="1" y="11018"/>
                      <a:pt x="1" y="11543"/>
                      <a:pt x="379" y="11648"/>
                    </a:cubicBezTo>
                    <a:cubicBezTo>
                      <a:pt x="2713" y="12300"/>
                      <a:pt x="4311" y="14423"/>
                      <a:pt x="4332" y="16841"/>
                    </a:cubicBezTo>
                    <a:lnTo>
                      <a:pt x="4332" y="22560"/>
                    </a:lnTo>
                    <a:lnTo>
                      <a:pt x="5068" y="22560"/>
                    </a:lnTo>
                    <a:lnTo>
                      <a:pt x="5068" y="16841"/>
                    </a:lnTo>
                    <a:cubicBezTo>
                      <a:pt x="5068" y="14465"/>
                      <a:pt x="3701" y="12300"/>
                      <a:pt x="1557" y="11291"/>
                    </a:cubicBezTo>
                    <a:cubicBezTo>
                      <a:pt x="3701" y="10261"/>
                      <a:pt x="5089" y="8116"/>
                      <a:pt x="5089" y="5719"/>
                    </a:cubicBezTo>
                    <a:lnTo>
                      <a:pt x="5089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6" name="Google Shape;9213;p68">
                <a:extLst>
                  <a:ext uri="{FF2B5EF4-FFF2-40B4-BE49-F238E27FC236}">
                    <a16:creationId xmlns:a16="http://schemas.microsoft.com/office/drawing/2014/main" id="{6DD486E3-BE2E-4A19-AEB1-CC259A355114}"/>
                  </a:ext>
                </a:extLst>
              </p:cNvPr>
              <p:cNvSpPr/>
              <p:nvPr/>
            </p:nvSpPr>
            <p:spPr>
              <a:xfrm>
                <a:off x="2492159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0" y="1"/>
                    </a:moveTo>
                    <a:lnTo>
                      <a:pt x="0" y="5719"/>
                    </a:lnTo>
                    <a:cubicBezTo>
                      <a:pt x="21" y="8095"/>
                      <a:pt x="1388" y="10261"/>
                      <a:pt x="3533" y="11291"/>
                    </a:cubicBezTo>
                    <a:cubicBezTo>
                      <a:pt x="1388" y="12300"/>
                      <a:pt x="21" y="14465"/>
                      <a:pt x="0" y="16841"/>
                    </a:cubicBezTo>
                    <a:lnTo>
                      <a:pt x="0" y="22560"/>
                    </a:lnTo>
                    <a:lnTo>
                      <a:pt x="757" y="22560"/>
                    </a:lnTo>
                    <a:lnTo>
                      <a:pt x="757" y="16841"/>
                    </a:lnTo>
                    <a:cubicBezTo>
                      <a:pt x="757" y="14402"/>
                      <a:pt x="2376" y="12279"/>
                      <a:pt x="4710" y="11648"/>
                    </a:cubicBezTo>
                    <a:cubicBezTo>
                      <a:pt x="5088" y="11543"/>
                      <a:pt x="5088" y="11018"/>
                      <a:pt x="4710" y="10912"/>
                    </a:cubicBezTo>
                    <a:cubicBezTo>
                      <a:pt x="2376" y="10282"/>
                      <a:pt x="757" y="8158"/>
                      <a:pt x="757" y="5719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7" name="Google Shape;9214;p68">
                <a:extLst>
                  <a:ext uri="{FF2B5EF4-FFF2-40B4-BE49-F238E27FC236}">
                    <a16:creationId xmlns:a16="http://schemas.microsoft.com/office/drawing/2014/main" id="{49F605C0-4694-4F6C-A6FC-538D6C523615}"/>
                  </a:ext>
                </a:extLst>
              </p:cNvPr>
              <p:cNvSpPr/>
              <p:nvPr/>
            </p:nvSpPr>
            <p:spPr>
              <a:xfrm>
                <a:off x="2483025" y="4606444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8" name="Google Shape;9215;p68">
                <a:extLst>
                  <a:ext uri="{FF2B5EF4-FFF2-40B4-BE49-F238E27FC236}">
                    <a16:creationId xmlns:a16="http://schemas.microsoft.com/office/drawing/2014/main" id="{D872D5F0-EE1E-4196-BD5B-907206E47682}"/>
                  </a:ext>
                </a:extLst>
              </p:cNvPr>
              <p:cNvSpPr/>
              <p:nvPr/>
            </p:nvSpPr>
            <p:spPr>
              <a:xfrm>
                <a:off x="2483025" y="4268679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9" name="Google Shape;9216;p68">
                <a:extLst>
                  <a:ext uri="{FF2B5EF4-FFF2-40B4-BE49-F238E27FC236}">
                    <a16:creationId xmlns:a16="http://schemas.microsoft.com/office/drawing/2014/main" id="{82C7CACD-0F72-4031-A874-BDEF504C461C}"/>
                  </a:ext>
                </a:extLst>
              </p:cNvPr>
              <p:cNvSpPr/>
              <p:nvPr/>
            </p:nvSpPr>
            <p:spPr>
              <a:xfrm>
                <a:off x="2520487" y="4378847"/>
                <a:ext cx="127506" cy="210933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14088" extrusionOk="0">
                    <a:moveTo>
                      <a:pt x="190" y="1"/>
                    </a:moveTo>
                    <a:cubicBezTo>
                      <a:pt x="610" y="1388"/>
                      <a:pt x="1725" y="2482"/>
                      <a:pt x="3133" y="2860"/>
                    </a:cubicBezTo>
                    <a:cubicBezTo>
                      <a:pt x="3365" y="2923"/>
                      <a:pt x="3617" y="2965"/>
                      <a:pt x="3869" y="2986"/>
                    </a:cubicBezTo>
                    <a:lnTo>
                      <a:pt x="3869" y="7927"/>
                    </a:lnTo>
                    <a:cubicBezTo>
                      <a:pt x="1683" y="8116"/>
                      <a:pt x="1" y="9966"/>
                      <a:pt x="1" y="12153"/>
                    </a:cubicBezTo>
                    <a:lnTo>
                      <a:pt x="1" y="14087"/>
                    </a:lnTo>
                    <a:lnTo>
                      <a:pt x="8515" y="14087"/>
                    </a:lnTo>
                    <a:lnTo>
                      <a:pt x="8515" y="12174"/>
                    </a:lnTo>
                    <a:cubicBezTo>
                      <a:pt x="8515" y="9966"/>
                      <a:pt x="6834" y="8116"/>
                      <a:pt x="4626" y="7927"/>
                    </a:cubicBezTo>
                    <a:lnTo>
                      <a:pt x="4626" y="2986"/>
                    </a:lnTo>
                    <a:cubicBezTo>
                      <a:pt x="4878" y="2965"/>
                      <a:pt x="5131" y="2923"/>
                      <a:pt x="5383" y="2860"/>
                    </a:cubicBezTo>
                    <a:cubicBezTo>
                      <a:pt x="6770" y="2461"/>
                      <a:pt x="7885" y="1388"/>
                      <a:pt x="8305" y="1"/>
                    </a:cubicBezTo>
                    <a:close/>
                  </a:path>
                </a:pathLst>
              </a:custGeom>
              <a:solidFill>
                <a:srgbClr val="688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BFFAA21-5FB5-4968-A4EB-63E3468DEE7E}"/>
              </a:ext>
            </a:extLst>
          </p:cNvPr>
          <p:cNvSpPr/>
          <p:nvPr/>
        </p:nvSpPr>
        <p:spPr>
          <a:xfrm>
            <a:off x="2638283" y="4630037"/>
            <a:ext cx="194476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b="1" dirty="0">
                <a:solidFill>
                  <a:srgbClr val="445D73"/>
                </a:solidFill>
              </a:rPr>
              <a:t>En centre :  </a:t>
            </a:r>
            <a:r>
              <a:rPr lang="fr-FR" b="1" dirty="0">
                <a:solidFill>
                  <a:srgbClr val="6E5FFF"/>
                </a:solidFill>
              </a:rPr>
              <a:t>3</a:t>
            </a:r>
            <a:r>
              <a:rPr lang="fr-FR" b="1" dirty="0"/>
              <a:t> heures</a:t>
            </a:r>
          </a:p>
        </p:txBody>
      </p:sp>
      <p:sp>
        <p:nvSpPr>
          <p:cNvPr id="61" name="Google Shape;443;p31">
            <a:extLst>
              <a:ext uri="{FF2B5EF4-FFF2-40B4-BE49-F238E27FC236}">
                <a16:creationId xmlns:a16="http://schemas.microsoft.com/office/drawing/2014/main" id="{496DC4C4-E792-45B6-99C9-D0B002C86F99}"/>
              </a:ext>
            </a:extLst>
          </p:cNvPr>
          <p:cNvSpPr txBox="1">
            <a:spLocks/>
          </p:cNvSpPr>
          <p:nvPr/>
        </p:nvSpPr>
        <p:spPr>
          <a:xfrm>
            <a:off x="138630" y="1192304"/>
            <a:ext cx="5085645" cy="472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 i="1" dirty="0">
                <a:solidFill>
                  <a:schemeClr val="tx1"/>
                </a:solidFill>
                <a:latin typeface="Elephant" panose="02020904090505020303" pitchFamily="18" charset="0"/>
              </a:rPr>
              <a:t>Séquence de Bienvenue</a:t>
            </a:r>
          </a:p>
        </p:txBody>
      </p:sp>
      <p:sp>
        <p:nvSpPr>
          <p:cNvPr id="62" name="Google Shape;933;p42">
            <a:extLst>
              <a:ext uri="{FF2B5EF4-FFF2-40B4-BE49-F238E27FC236}">
                <a16:creationId xmlns:a16="http://schemas.microsoft.com/office/drawing/2014/main" id="{BC65E68A-EF7E-4D09-85C7-1BD067B7D84A}"/>
              </a:ext>
            </a:extLst>
          </p:cNvPr>
          <p:cNvSpPr txBox="1">
            <a:spLocks/>
          </p:cNvSpPr>
          <p:nvPr/>
        </p:nvSpPr>
        <p:spPr>
          <a:xfrm>
            <a:off x="238919" y="1997143"/>
            <a:ext cx="4542021" cy="219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fr-FR" sz="1800" b="1" dirty="0">
                <a:solidFill>
                  <a:srgbClr val="445D73"/>
                </a:solidFill>
              </a:rPr>
              <a:t>Présentation de l’équipe</a:t>
            </a: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fr-FR" sz="1800" b="1" dirty="0">
                <a:solidFill>
                  <a:srgbClr val="445D73"/>
                </a:solidFill>
              </a:rPr>
              <a:t>Visite du centre et des alentours</a:t>
            </a:r>
          </a:p>
          <a:p>
            <a:pPr marL="0" indent="0" algn="just">
              <a:spcAft>
                <a:spcPts val="800"/>
              </a:spcAft>
              <a:buNone/>
            </a:pPr>
            <a:r>
              <a:rPr lang="fr-FR" sz="1800" b="1" dirty="0">
                <a:solidFill>
                  <a:srgbClr val="445D73"/>
                </a:solidFill>
              </a:rPr>
              <a:t>Effectuer les démarches administratives du début de formation </a:t>
            </a:r>
          </a:p>
          <a:p>
            <a:pPr marL="0" indent="0" algn="just">
              <a:buNone/>
            </a:pPr>
            <a:r>
              <a:rPr lang="fr-FR" sz="1800" b="1" dirty="0">
                <a:solidFill>
                  <a:srgbClr val="445D73"/>
                </a:solidFill>
              </a:rPr>
              <a:t>Échanger sur les débouchés et les lieux de stage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5B05-A07F-4CD4-8DD8-EE246BC51D58}"/>
              </a:ext>
            </a:extLst>
          </p:cNvPr>
          <p:cNvSpPr/>
          <p:nvPr/>
        </p:nvSpPr>
        <p:spPr>
          <a:xfrm>
            <a:off x="558079" y="1880409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A3F95B91-30E2-47CC-9740-A1FD25234DF2}"/>
              </a:ext>
            </a:extLst>
          </p:cNvPr>
          <p:cNvGrpSpPr/>
          <p:nvPr/>
        </p:nvGrpSpPr>
        <p:grpSpPr>
          <a:xfrm>
            <a:off x="2273073" y="153896"/>
            <a:ext cx="6633145" cy="733019"/>
            <a:chOff x="2273073" y="153896"/>
            <a:chExt cx="6633145" cy="733019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2D1BFE64-3C06-4FF8-945F-93463472B405}"/>
                </a:ext>
              </a:extLst>
            </p:cNvPr>
            <p:cNvGrpSpPr/>
            <p:nvPr/>
          </p:nvGrpSpPr>
          <p:grpSpPr>
            <a:xfrm>
              <a:off x="2273073" y="153896"/>
              <a:ext cx="6571524" cy="733019"/>
              <a:chOff x="2188012" y="181586"/>
              <a:chExt cx="5825066" cy="733019"/>
            </a:xfrm>
          </p:grpSpPr>
          <p:sp>
            <p:nvSpPr>
              <p:cNvPr id="33" name="Google Shape;424;p29">
                <a:extLst>
                  <a:ext uri="{FF2B5EF4-FFF2-40B4-BE49-F238E27FC236}">
                    <a16:creationId xmlns:a16="http://schemas.microsoft.com/office/drawing/2014/main" id="{C7554B72-39B2-41AE-83C8-1B6071DA87A2}"/>
                  </a:ext>
                </a:extLst>
              </p:cNvPr>
              <p:cNvSpPr/>
              <p:nvPr/>
            </p:nvSpPr>
            <p:spPr>
              <a:xfrm>
                <a:off x="2188012" y="181586"/>
                <a:ext cx="5825066" cy="733019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DD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29;p42">
                <a:extLst>
                  <a:ext uri="{FF2B5EF4-FFF2-40B4-BE49-F238E27FC236}">
                    <a16:creationId xmlns:a16="http://schemas.microsoft.com/office/drawing/2014/main" id="{54A8E86F-3CA6-4CB9-BC69-DFF7A9CA1B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3650" y="241544"/>
                <a:ext cx="2707024" cy="5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ormorant Unicase"/>
                  <a:buNone/>
                  <a:defRPr sz="2800" b="1" i="0" u="none" strike="noStrike" cap="none">
                    <a:solidFill>
                      <a:schemeClr val="dk1"/>
                    </a:solidFill>
                    <a:latin typeface="Cormorant Unicase"/>
                    <a:ea typeface="Cormorant Unicase"/>
                    <a:cs typeface="Cormorant Unicase"/>
                    <a:sym typeface="Cormorant Unicas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r>
                  <a:rPr lang="fr-FR" dirty="0"/>
                  <a:t>Le programme  |</a:t>
                </a:r>
                <a:endParaRPr lang="fr-FR" dirty="0">
                  <a:solidFill>
                    <a:schemeClr val="lt2"/>
                  </a:solidFill>
                </a:endParaRPr>
              </a:p>
            </p:txBody>
          </p:sp>
        </p:grpSp>
        <p:sp>
          <p:nvSpPr>
            <p:cNvPr id="32" name="Google Shape;929;p42">
              <a:extLst>
                <a:ext uri="{FF2B5EF4-FFF2-40B4-BE49-F238E27FC236}">
                  <a16:creationId xmlns:a16="http://schemas.microsoft.com/office/drawing/2014/main" id="{6C33DC3C-0ED0-460F-954D-2A44A8E95376}"/>
                </a:ext>
              </a:extLst>
            </p:cNvPr>
            <p:cNvSpPr txBox="1">
              <a:spLocks/>
            </p:cNvSpPr>
            <p:nvPr/>
          </p:nvSpPr>
          <p:spPr>
            <a:xfrm>
              <a:off x="5158392" y="284985"/>
              <a:ext cx="374782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fr-FR" sz="2000" dirty="0">
                  <a:solidFill>
                    <a:schemeClr val="lt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MS Développement .Net</a:t>
              </a:r>
              <a:endParaRPr lang="fr-FR" sz="2000" dirty="0">
                <a:solidFill>
                  <a:schemeClr val="l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537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10" y="4258481"/>
            <a:ext cx="1096190" cy="1096190"/>
          </a:xfrm>
          <a:prstGeom prst="rect">
            <a:avLst/>
          </a:prstGeom>
        </p:spPr>
      </p:pic>
      <p:sp>
        <p:nvSpPr>
          <p:cNvPr id="40" name="Google Shape;575;p35">
            <a:extLst>
              <a:ext uri="{FF2B5EF4-FFF2-40B4-BE49-F238E27FC236}">
                <a16:creationId xmlns:a16="http://schemas.microsoft.com/office/drawing/2014/main" id="{A5B7D89E-1421-4BDD-BC40-4CFDBD0AA922}"/>
              </a:ext>
            </a:extLst>
          </p:cNvPr>
          <p:cNvSpPr/>
          <p:nvPr/>
        </p:nvSpPr>
        <p:spPr>
          <a:xfrm>
            <a:off x="5487520" y="1192304"/>
            <a:ext cx="1174925" cy="1175525"/>
          </a:xfrm>
          <a:custGeom>
            <a:avLst/>
            <a:gdLst/>
            <a:ahLst/>
            <a:cxnLst/>
            <a:rect l="l" t="t" r="r" b="b"/>
            <a:pathLst>
              <a:path w="46997" h="47021" extrusionOk="0">
                <a:moveTo>
                  <a:pt x="0" y="0"/>
                </a:moveTo>
                <a:lnTo>
                  <a:pt x="0" y="1218"/>
                </a:lnTo>
                <a:lnTo>
                  <a:pt x="48" y="2436"/>
                </a:lnTo>
                <a:lnTo>
                  <a:pt x="119" y="3630"/>
                </a:lnTo>
                <a:lnTo>
                  <a:pt x="239" y="4824"/>
                </a:lnTo>
                <a:lnTo>
                  <a:pt x="382" y="5994"/>
                </a:lnTo>
                <a:lnTo>
                  <a:pt x="525" y="7165"/>
                </a:lnTo>
                <a:lnTo>
                  <a:pt x="716" y="8335"/>
                </a:lnTo>
                <a:lnTo>
                  <a:pt x="955" y="9481"/>
                </a:lnTo>
                <a:lnTo>
                  <a:pt x="1194" y="10627"/>
                </a:lnTo>
                <a:lnTo>
                  <a:pt x="1481" y="11750"/>
                </a:lnTo>
                <a:lnTo>
                  <a:pt x="1767" y="12872"/>
                </a:lnTo>
                <a:lnTo>
                  <a:pt x="2101" y="13994"/>
                </a:lnTo>
                <a:lnTo>
                  <a:pt x="2460" y="15093"/>
                </a:lnTo>
                <a:lnTo>
                  <a:pt x="2842" y="16167"/>
                </a:lnTo>
                <a:lnTo>
                  <a:pt x="3248" y="17242"/>
                </a:lnTo>
                <a:lnTo>
                  <a:pt x="3678" y="18317"/>
                </a:lnTo>
                <a:lnTo>
                  <a:pt x="4155" y="19344"/>
                </a:lnTo>
                <a:lnTo>
                  <a:pt x="4633" y="20394"/>
                </a:lnTo>
                <a:lnTo>
                  <a:pt x="5134" y="21397"/>
                </a:lnTo>
                <a:lnTo>
                  <a:pt x="5660" y="22424"/>
                </a:lnTo>
                <a:lnTo>
                  <a:pt x="6209" y="23403"/>
                </a:lnTo>
                <a:lnTo>
                  <a:pt x="6806" y="24382"/>
                </a:lnTo>
                <a:lnTo>
                  <a:pt x="7403" y="25337"/>
                </a:lnTo>
                <a:lnTo>
                  <a:pt x="8024" y="26293"/>
                </a:lnTo>
                <a:lnTo>
                  <a:pt x="8669" y="27224"/>
                </a:lnTo>
                <a:lnTo>
                  <a:pt x="9337" y="28131"/>
                </a:lnTo>
                <a:lnTo>
                  <a:pt x="10030" y="29039"/>
                </a:lnTo>
                <a:lnTo>
                  <a:pt x="10722" y="29899"/>
                </a:lnTo>
                <a:lnTo>
                  <a:pt x="11463" y="30758"/>
                </a:lnTo>
                <a:lnTo>
                  <a:pt x="12203" y="31618"/>
                </a:lnTo>
                <a:lnTo>
                  <a:pt x="12967" y="32430"/>
                </a:lnTo>
                <a:lnTo>
                  <a:pt x="13755" y="33242"/>
                </a:lnTo>
                <a:lnTo>
                  <a:pt x="14567" y="34030"/>
                </a:lnTo>
                <a:lnTo>
                  <a:pt x="15403" y="34794"/>
                </a:lnTo>
                <a:lnTo>
                  <a:pt x="16239" y="35558"/>
                </a:lnTo>
                <a:lnTo>
                  <a:pt x="17098" y="36275"/>
                </a:lnTo>
                <a:lnTo>
                  <a:pt x="17982" y="36991"/>
                </a:lnTo>
                <a:lnTo>
                  <a:pt x="18865" y="37684"/>
                </a:lnTo>
                <a:lnTo>
                  <a:pt x="19797" y="38352"/>
                </a:lnTo>
                <a:lnTo>
                  <a:pt x="20704" y="38973"/>
                </a:lnTo>
                <a:lnTo>
                  <a:pt x="21659" y="39618"/>
                </a:lnTo>
                <a:lnTo>
                  <a:pt x="22615" y="40215"/>
                </a:lnTo>
                <a:lnTo>
                  <a:pt x="23594" y="40788"/>
                </a:lnTo>
                <a:lnTo>
                  <a:pt x="24597" y="41337"/>
                </a:lnTo>
                <a:lnTo>
                  <a:pt x="25600" y="41863"/>
                </a:lnTo>
                <a:lnTo>
                  <a:pt x="26627" y="42388"/>
                </a:lnTo>
                <a:lnTo>
                  <a:pt x="27653" y="42866"/>
                </a:lnTo>
                <a:lnTo>
                  <a:pt x="28704" y="43319"/>
                </a:lnTo>
                <a:lnTo>
                  <a:pt x="29755" y="43749"/>
                </a:lnTo>
                <a:lnTo>
                  <a:pt x="30829" y="44155"/>
                </a:lnTo>
                <a:lnTo>
                  <a:pt x="31928" y="44537"/>
                </a:lnTo>
                <a:lnTo>
                  <a:pt x="33026" y="44895"/>
                </a:lnTo>
                <a:lnTo>
                  <a:pt x="34125" y="45230"/>
                </a:lnTo>
                <a:lnTo>
                  <a:pt x="35247" y="45540"/>
                </a:lnTo>
                <a:lnTo>
                  <a:pt x="36370" y="45803"/>
                </a:lnTo>
                <a:lnTo>
                  <a:pt x="37516" y="46066"/>
                </a:lnTo>
                <a:lnTo>
                  <a:pt x="38686" y="46281"/>
                </a:lnTo>
                <a:lnTo>
                  <a:pt x="39832" y="46472"/>
                </a:lnTo>
                <a:lnTo>
                  <a:pt x="41002" y="46639"/>
                </a:lnTo>
                <a:lnTo>
                  <a:pt x="42196" y="46758"/>
                </a:lnTo>
                <a:lnTo>
                  <a:pt x="43367" y="46878"/>
                </a:lnTo>
                <a:lnTo>
                  <a:pt x="44585" y="46949"/>
                </a:lnTo>
                <a:lnTo>
                  <a:pt x="45779" y="46997"/>
                </a:lnTo>
                <a:lnTo>
                  <a:pt x="46996" y="47021"/>
                </a:lnTo>
                <a:lnTo>
                  <a:pt x="46996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76;p35">
            <a:extLst>
              <a:ext uri="{FF2B5EF4-FFF2-40B4-BE49-F238E27FC236}">
                <a16:creationId xmlns:a16="http://schemas.microsoft.com/office/drawing/2014/main" id="{15005C46-A37B-4E32-82E1-3552D291D8B6}"/>
              </a:ext>
            </a:extLst>
          </p:cNvPr>
          <p:cNvSpPr/>
          <p:nvPr/>
        </p:nvSpPr>
        <p:spPr>
          <a:xfrm>
            <a:off x="7287796" y="3065335"/>
            <a:ext cx="1174950" cy="1174925"/>
          </a:xfrm>
          <a:custGeom>
            <a:avLst/>
            <a:gdLst/>
            <a:ahLst/>
            <a:cxnLst/>
            <a:rect l="l" t="t" r="r" b="b"/>
            <a:pathLst>
              <a:path w="46998" h="46997" extrusionOk="0">
                <a:moveTo>
                  <a:pt x="1" y="0"/>
                </a:moveTo>
                <a:lnTo>
                  <a:pt x="1" y="46997"/>
                </a:lnTo>
                <a:lnTo>
                  <a:pt x="46997" y="46997"/>
                </a:lnTo>
                <a:lnTo>
                  <a:pt x="46997" y="45779"/>
                </a:lnTo>
                <a:lnTo>
                  <a:pt x="46949" y="44585"/>
                </a:lnTo>
                <a:lnTo>
                  <a:pt x="46854" y="43391"/>
                </a:lnTo>
                <a:lnTo>
                  <a:pt x="46758" y="42197"/>
                </a:lnTo>
                <a:lnTo>
                  <a:pt x="46615" y="41003"/>
                </a:lnTo>
                <a:lnTo>
                  <a:pt x="46448" y="39833"/>
                </a:lnTo>
                <a:lnTo>
                  <a:pt x="46257" y="38687"/>
                </a:lnTo>
                <a:lnTo>
                  <a:pt x="46042" y="37517"/>
                </a:lnTo>
                <a:lnTo>
                  <a:pt x="45803" y="36394"/>
                </a:lnTo>
                <a:lnTo>
                  <a:pt x="45517" y="35248"/>
                </a:lnTo>
                <a:lnTo>
                  <a:pt x="45206" y="34126"/>
                </a:lnTo>
                <a:lnTo>
                  <a:pt x="44896" y="33027"/>
                </a:lnTo>
                <a:lnTo>
                  <a:pt x="44537" y="31929"/>
                </a:lnTo>
                <a:lnTo>
                  <a:pt x="44155" y="30830"/>
                </a:lnTo>
                <a:lnTo>
                  <a:pt x="43749" y="29755"/>
                </a:lnTo>
                <a:lnTo>
                  <a:pt x="43296" y="28705"/>
                </a:lnTo>
                <a:lnTo>
                  <a:pt x="42842" y="27654"/>
                </a:lnTo>
                <a:lnTo>
                  <a:pt x="42364" y="26627"/>
                </a:lnTo>
                <a:lnTo>
                  <a:pt x="41863" y="25600"/>
                </a:lnTo>
                <a:lnTo>
                  <a:pt x="41338" y="24597"/>
                </a:lnTo>
                <a:lnTo>
                  <a:pt x="40764" y="23594"/>
                </a:lnTo>
                <a:lnTo>
                  <a:pt x="40191" y="22615"/>
                </a:lnTo>
                <a:lnTo>
                  <a:pt x="39594" y="21660"/>
                </a:lnTo>
                <a:lnTo>
                  <a:pt x="38973" y="20729"/>
                </a:lnTo>
                <a:lnTo>
                  <a:pt x="38329" y="19797"/>
                </a:lnTo>
                <a:lnTo>
                  <a:pt x="37660" y="18866"/>
                </a:lnTo>
                <a:lnTo>
                  <a:pt x="36967" y="17982"/>
                </a:lnTo>
                <a:lnTo>
                  <a:pt x="36275" y="17099"/>
                </a:lnTo>
                <a:lnTo>
                  <a:pt x="35535" y="16239"/>
                </a:lnTo>
                <a:lnTo>
                  <a:pt x="34794" y="15403"/>
                </a:lnTo>
                <a:lnTo>
                  <a:pt x="34030" y="14568"/>
                </a:lnTo>
                <a:lnTo>
                  <a:pt x="33242" y="13756"/>
                </a:lnTo>
                <a:lnTo>
                  <a:pt x="32430" y="12968"/>
                </a:lnTo>
                <a:lnTo>
                  <a:pt x="31594" y="12203"/>
                </a:lnTo>
                <a:lnTo>
                  <a:pt x="30759" y="11463"/>
                </a:lnTo>
                <a:lnTo>
                  <a:pt x="29899" y="10723"/>
                </a:lnTo>
                <a:lnTo>
                  <a:pt x="29015" y="10030"/>
                </a:lnTo>
                <a:lnTo>
                  <a:pt x="28132" y="9338"/>
                </a:lnTo>
                <a:lnTo>
                  <a:pt x="27200" y="8669"/>
                </a:lnTo>
                <a:lnTo>
                  <a:pt x="26269" y="8024"/>
                </a:lnTo>
                <a:lnTo>
                  <a:pt x="25338" y="7403"/>
                </a:lnTo>
                <a:lnTo>
                  <a:pt x="24383" y="6806"/>
                </a:lnTo>
                <a:lnTo>
                  <a:pt x="23403" y="6233"/>
                </a:lnTo>
                <a:lnTo>
                  <a:pt x="22400" y="5660"/>
                </a:lnTo>
                <a:lnTo>
                  <a:pt x="21397" y="5135"/>
                </a:lnTo>
                <a:lnTo>
                  <a:pt x="20371" y="4633"/>
                </a:lnTo>
                <a:lnTo>
                  <a:pt x="19344" y="4156"/>
                </a:lnTo>
                <a:lnTo>
                  <a:pt x="18293" y="3702"/>
                </a:lnTo>
                <a:lnTo>
                  <a:pt x="17242" y="3248"/>
                </a:lnTo>
                <a:lnTo>
                  <a:pt x="16168" y="2842"/>
                </a:lnTo>
                <a:lnTo>
                  <a:pt x="15069" y="2460"/>
                </a:lnTo>
                <a:lnTo>
                  <a:pt x="13971" y="2102"/>
                </a:lnTo>
                <a:lnTo>
                  <a:pt x="12872" y="1792"/>
                </a:lnTo>
                <a:lnTo>
                  <a:pt x="11750" y="1481"/>
                </a:lnTo>
                <a:lnTo>
                  <a:pt x="10604" y="1195"/>
                </a:lnTo>
                <a:lnTo>
                  <a:pt x="9481" y="956"/>
                </a:lnTo>
                <a:lnTo>
                  <a:pt x="8311" y="741"/>
                </a:lnTo>
                <a:lnTo>
                  <a:pt x="7165" y="550"/>
                </a:lnTo>
                <a:lnTo>
                  <a:pt x="5995" y="383"/>
                </a:lnTo>
                <a:lnTo>
                  <a:pt x="4801" y="239"/>
                </a:lnTo>
                <a:lnTo>
                  <a:pt x="3607" y="144"/>
                </a:lnTo>
                <a:lnTo>
                  <a:pt x="2413" y="48"/>
                </a:lnTo>
                <a:lnTo>
                  <a:pt x="1219" y="24"/>
                </a:lnTo>
                <a:lnTo>
                  <a:pt x="1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1542;p53">
            <a:extLst>
              <a:ext uri="{FF2B5EF4-FFF2-40B4-BE49-F238E27FC236}">
                <a16:creationId xmlns:a16="http://schemas.microsoft.com/office/drawing/2014/main" id="{EF7672F6-80D4-4263-BAA3-E7108FA9EEE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68705" y="1203554"/>
            <a:ext cx="3127200" cy="3089598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40A099AD-FDBA-45F0-A24A-B96A0390CE11}"/>
              </a:ext>
            </a:extLst>
          </p:cNvPr>
          <p:cNvGrpSpPr/>
          <p:nvPr/>
        </p:nvGrpSpPr>
        <p:grpSpPr>
          <a:xfrm>
            <a:off x="1977823" y="4639369"/>
            <a:ext cx="495168" cy="466889"/>
            <a:chOff x="311442" y="2614025"/>
            <a:chExt cx="1037400" cy="1037400"/>
          </a:xfrm>
        </p:grpSpPr>
        <p:sp>
          <p:nvSpPr>
            <p:cNvPr id="52" name="Google Shape;1040;p43">
              <a:extLst>
                <a:ext uri="{FF2B5EF4-FFF2-40B4-BE49-F238E27FC236}">
                  <a16:creationId xmlns:a16="http://schemas.microsoft.com/office/drawing/2014/main" id="{BB63D224-435B-4583-8B16-C1F77682D376}"/>
                </a:ext>
              </a:extLst>
            </p:cNvPr>
            <p:cNvSpPr/>
            <p:nvPr/>
          </p:nvSpPr>
          <p:spPr>
            <a:xfrm>
              <a:off x="311442" y="261402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9210;p68">
              <a:extLst>
                <a:ext uri="{FF2B5EF4-FFF2-40B4-BE49-F238E27FC236}">
                  <a16:creationId xmlns:a16="http://schemas.microsoft.com/office/drawing/2014/main" id="{8D34721A-4425-4A5D-A2CE-6D5BEC34D1A6}"/>
                </a:ext>
              </a:extLst>
            </p:cNvPr>
            <p:cNvGrpSpPr/>
            <p:nvPr/>
          </p:nvGrpSpPr>
          <p:grpSpPr>
            <a:xfrm>
              <a:off x="613212" y="2810283"/>
              <a:ext cx="416666" cy="616181"/>
              <a:chOff x="2483025" y="4268679"/>
              <a:chExt cx="202428" cy="3491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Google Shape;9211;p68">
                <a:extLst>
                  <a:ext uri="{FF2B5EF4-FFF2-40B4-BE49-F238E27FC236}">
                    <a16:creationId xmlns:a16="http://schemas.microsoft.com/office/drawing/2014/main" id="{E81FF105-89C9-4C0C-AA2A-59CED9978EA5}"/>
                  </a:ext>
                </a:extLst>
              </p:cNvPr>
              <p:cNvSpPr/>
              <p:nvPr/>
            </p:nvSpPr>
            <p:spPr>
              <a:xfrm>
                <a:off x="2497818" y="4274339"/>
                <a:ext cx="172528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22560" extrusionOk="0">
                    <a:moveTo>
                      <a:pt x="1" y="1"/>
                    </a:moveTo>
                    <a:lnTo>
                      <a:pt x="1" y="5719"/>
                    </a:lnTo>
                    <a:cubicBezTo>
                      <a:pt x="1" y="8326"/>
                      <a:pt x="1746" y="10597"/>
                      <a:pt x="4248" y="11291"/>
                    </a:cubicBezTo>
                    <a:cubicBezTo>
                      <a:pt x="1746" y="11964"/>
                      <a:pt x="1" y="14234"/>
                      <a:pt x="1" y="16841"/>
                    </a:cubicBezTo>
                    <a:lnTo>
                      <a:pt x="1" y="22560"/>
                    </a:lnTo>
                    <a:lnTo>
                      <a:pt x="11522" y="22560"/>
                    </a:lnTo>
                    <a:lnTo>
                      <a:pt x="11522" y="16841"/>
                    </a:lnTo>
                    <a:cubicBezTo>
                      <a:pt x="11522" y="14234"/>
                      <a:pt x="9798" y="11964"/>
                      <a:pt x="7296" y="11291"/>
                    </a:cubicBezTo>
                    <a:cubicBezTo>
                      <a:pt x="9798" y="10597"/>
                      <a:pt x="11522" y="8326"/>
                      <a:pt x="11522" y="5719"/>
                    </a:cubicBezTo>
                    <a:lnTo>
                      <a:pt x="11522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5" name="Google Shape;9212;p68">
                <a:extLst>
                  <a:ext uri="{FF2B5EF4-FFF2-40B4-BE49-F238E27FC236}">
                    <a16:creationId xmlns:a16="http://schemas.microsoft.com/office/drawing/2014/main" id="{41583BB2-EE92-40ED-BA02-73C067755445}"/>
                  </a:ext>
                </a:extLst>
              </p:cNvPr>
              <p:cNvSpPr/>
              <p:nvPr/>
            </p:nvSpPr>
            <p:spPr>
              <a:xfrm>
                <a:off x="2599811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4332" y="1"/>
                    </a:moveTo>
                    <a:lnTo>
                      <a:pt x="4332" y="5719"/>
                    </a:lnTo>
                    <a:cubicBezTo>
                      <a:pt x="4311" y="8137"/>
                      <a:pt x="2713" y="10261"/>
                      <a:pt x="379" y="10912"/>
                    </a:cubicBezTo>
                    <a:cubicBezTo>
                      <a:pt x="1" y="11018"/>
                      <a:pt x="1" y="11543"/>
                      <a:pt x="379" y="11648"/>
                    </a:cubicBezTo>
                    <a:cubicBezTo>
                      <a:pt x="2713" y="12300"/>
                      <a:pt x="4311" y="14423"/>
                      <a:pt x="4332" y="16841"/>
                    </a:cubicBezTo>
                    <a:lnTo>
                      <a:pt x="4332" y="22560"/>
                    </a:lnTo>
                    <a:lnTo>
                      <a:pt x="5068" y="22560"/>
                    </a:lnTo>
                    <a:lnTo>
                      <a:pt x="5068" y="16841"/>
                    </a:lnTo>
                    <a:cubicBezTo>
                      <a:pt x="5068" y="14465"/>
                      <a:pt x="3701" y="12300"/>
                      <a:pt x="1557" y="11291"/>
                    </a:cubicBezTo>
                    <a:cubicBezTo>
                      <a:pt x="3701" y="10261"/>
                      <a:pt x="5089" y="8116"/>
                      <a:pt x="5089" y="5719"/>
                    </a:cubicBezTo>
                    <a:lnTo>
                      <a:pt x="5089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6" name="Google Shape;9213;p68">
                <a:extLst>
                  <a:ext uri="{FF2B5EF4-FFF2-40B4-BE49-F238E27FC236}">
                    <a16:creationId xmlns:a16="http://schemas.microsoft.com/office/drawing/2014/main" id="{6DD486E3-BE2E-4A19-AEB1-CC259A355114}"/>
                  </a:ext>
                </a:extLst>
              </p:cNvPr>
              <p:cNvSpPr/>
              <p:nvPr/>
            </p:nvSpPr>
            <p:spPr>
              <a:xfrm>
                <a:off x="2492159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0" y="1"/>
                    </a:moveTo>
                    <a:lnTo>
                      <a:pt x="0" y="5719"/>
                    </a:lnTo>
                    <a:cubicBezTo>
                      <a:pt x="21" y="8095"/>
                      <a:pt x="1388" y="10261"/>
                      <a:pt x="3533" y="11291"/>
                    </a:cubicBezTo>
                    <a:cubicBezTo>
                      <a:pt x="1388" y="12300"/>
                      <a:pt x="21" y="14465"/>
                      <a:pt x="0" y="16841"/>
                    </a:cubicBezTo>
                    <a:lnTo>
                      <a:pt x="0" y="22560"/>
                    </a:lnTo>
                    <a:lnTo>
                      <a:pt x="757" y="22560"/>
                    </a:lnTo>
                    <a:lnTo>
                      <a:pt x="757" y="16841"/>
                    </a:lnTo>
                    <a:cubicBezTo>
                      <a:pt x="757" y="14402"/>
                      <a:pt x="2376" y="12279"/>
                      <a:pt x="4710" y="11648"/>
                    </a:cubicBezTo>
                    <a:cubicBezTo>
                      <a:pt x="5088" y="11543"/>
                      <a:pt x="5088" y="11018"/>
                      <a:pt x="4710" y="10912"/>
                    </a:cubicBezTo>
                    <a:cubicBezTo>
                      <a:pt x="2376" y="10282"/>
                      <a:pt x="757" y="8158"/>
                      <a:pt x="757" y="5719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7" name="Google Shape;9214;p68">
                <a:extLst>
                  <a:ext uri="{FF2B5EF4-FFF2-40B4-BE49-F238E27FC236}">
                    <a16:creationId xmlns:a16="http://schemas.microsoft.com/office/drawing/2014/main" id="{49F605C0-4694-4F6C-A6FC-538D6C523615}"/>
                  </a:ext>
                </a:extLst>
              </p:cNvPr>
              <p:cNvSpPr/>
              <p:nvPr/>
            </p:nvSpPr>
            <p:spPr>
              <a:xfrm>
                <a:off x="2483025" y="4606444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8" name="Google Shape;9215;p68">
                <a:extLst>
                  <a:ext uri="{FF2B5EF4-FFF2-40B4-BE49-F238E27FC236}">
                    <a16:creationId xmlns:a16="http://schemas.microsoft.com/office/drawing/2014/main" id="{D872D5F0-EE1E-4196-BD5B-907206E47682}"/>
                  </a:ext>
                </a:extLst>
              </p:cNvPr>
              <p:cNvSpPr/>
              <p:nvPr/>
            </p:nvSpPr>
            <p:spPr>
              <a:xfrm>
                <a:off x="2483025" y="4268679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9" name="Google Shape;9216;p68">
                <a:extLst>
                  <a:ext uri="{FF2B5EF4-FFF2-40B4-BE49-F238E27FC236}">
                    <a16:creationId xmlns:a16="http://schemas.microsoft.com/office/drawing/2014/main" id="{82C7CACD-0F72-4031-A874-BDEF504C461C}"/>
                  </a:ext>
                </a:extLst>
              </p:cNvPr>
              <p:cNvSpPr/>
              <p:nvPr/>
            </p:nvSpPr>
            <p:spPr>
              <a:xfrm>
                <a:off x="2520487" y="4378847"/>
                <a:ext cx="127506" cy="210933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14088" extrusionOk="0">
                    <a:moveTo>
                      <a:pt x="190" y="1"/>
                    </a:moveTo>
                    <a:cubicBezTo>
                      <a:pt x="610" y="1388"/>
                      <a:pt x="1725" y="2482"/>
                      <a:pt x="3133" y="2860"/>
                    </a:cubicBezTo>
                    <a:cubicBezTo>
                      <a:pt x="3365" y="2923"/>
                      <a:pt x="3617" y="2965"/>
                      <a:pt x="3869" y="2986"/>
                    </a:cubicBezTo>
                    <a:lnTo>
                      <a:pt x="3869" y="7927"/>
                    </a:lnTo>
                    <a:cubicBezTo>
                      <a:pt x="1683" y="8116"/>
                      <a:pt x="1" y="9966"/>
                      <a:pt x="1" y="12153"/>
                    </a:cubicBezTo>
                    <a:lnTo>
                      <a:pt x="1" y="14087"/>
                    </a:lnTo>
                    <a:lnTo>
                      <a:pt x="8515" y="14087"/>
                    </a:lnTo>
                    <a:lnTo>
                      <a:pt x="8515" y="12174"/>
                    </a:lnTo>
                    <a:cubicBezTo>
                      <a:pt x="8515" y="9966"/>
                      <a:pt x="6834" y="8116"/>
                      <a:pt x="4626" y="7927"/>
                    </a:cubicBezTo>
                    <a:lnTo>
                      <a:pt x="4626" y="2986"/>
                    </a:lnTo>
                    <a:cubicBezTo>
                      <a:pt x="4878" y="2965"/>
                      <a:pt x="5131" y="2923"/>
                      <a:pt x="5383" y="2860"/>
                    </a:cubicBezTo>
                    <a:cubicBezTo>
                      <a:pt x="6770" y="2461"/>
                      <a:pt x="7885" y="1388"/>
                      <a:pt x="8305" y="1"/>
                    </a:cubicBezTo>
                    <a:close/>
                  </a:path>
                </a:pathLst>
              </a:custGeom>
              <a:solidFill>
                <a:srgbClr val="688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BFFAA21-5FB5-4968-A4EB-63E3468DEE7E}"/>
              </a:ext>
            </a:extLst>
          </p:cNvPr>
          <p:cNvSpPr/>
          <p:nvPr/>
        </p:nvSpPr>
        <p:spPr>
          <a:xfrm>
            <a:off x="2638283" y="4630037"/>
            <a:ext cx="194476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b="1" dirty="0">
                <a:solidFill>
                  <a:srgbClr val="445D73"/>
                </a:solidFill>
              </a:rPr>
              <a:t>En centre :  </a:t>
            </a:r>
            <a:r>
              <a:rPr lang="fr-FR" b="1" dirty="0">
                <a:solidFill>
                  <a:srgbClr val="6E5FFF"/>
                </a:solidFill>
              </a:rPr>
              <a:t>3</a:t>
            </a:r>
            <a:r>
              <a:rPr lang="fr-FR" b="1" dirty="0"/>
              <a:t> heures</a:t>
            </a:r>
          </a:p>
        </p:txBody>
      </p:sp>
      <p:sp>
        <p:nvSpPr>
          <p:cNvPr id="61" name="Google Shape;443;p31">
            <a:extLst>
              <a:ext uri="{FF2B5EF4-FFF2-40B4-BE49-F238E27FC236}">
                <a16:creationId xmlns:a16="http://schemas.microsoft.com/office/drawing/2014/main" id="{496DC4C4-E792-45B6-99C9-D0B002C86F99}"/>
              </a:ext>
            </a:extLst>
          </p:cNvPr>
          <p:cNvSpPr txBox="1">
            <a:spLocks/>
          </p:cNvSpPr>
          <p:nvPr/>
        </p:nvSpPr>
        <p:spPr>
          <a:xfrm>
            <a:off x="138630" y="1192304"/>
            <a:ext cx="5085645" cy="472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800" i="1" dirty="0">
                <a:solidFill>
                  <a:schemeClr val="tx1"/>
                </a:solidFill>
                <a:latin typeface="Elephant" panose="02020904090505020303" pitchFamily="18" charset="0"/>
              </a:rPr>
              <a:t>Sensibilisation au Développement Durable</a:t>
            </a:r>
          </a:p>
        </p:txBody>
      </p:sp>
      <p:sp>
        <p:nvSpPr>
          <p:cNvPr id="62" name="Google Shape;933;p42">
            <a:extLst>
              <a:ext uri="{FF2B5EF4-FFF2-40B4-BE49-F238E27FC236}">
                <a16:creationId xmlns:a16="http://schemas.microsoft.com/office/drawing/2014/main" id="{BC65E68A-EF7E-4D09-85C7-1BD067B7D84A}"/>
              </a:ext>
            </a:extLst>
          </p:cNvPr>
          <p:cNvSpPr txBox="1">
            <a:spLocks/>
          </p:cNvSpPr>
          <p:nvPr/>
        </p:nvSpPr>
        <p:spPr>
          <a:xfrm>
            <a:off x="238919" y="1997143"/>
            <a:ext cx="4542021" cy="219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solidFill>
                  <a:srgbClr val="445D73"/>
                </a:solidFill>
              </a:rPr>
              <a:t>Maîtriser les principes de base du Développement Durable​</a:t>
            </a:r>
          </a:p>
          <a:p>
            <a:pPr marL="0" indent="0">
              <a:buNone/>
            </a:pPr>
            <a:endParaRPr lang="fr-FR" sz="1800" b="1" dirty="0">
              <a:solidFill>
                <a:srgbClr val="445D73"/>
              </a:solidFill>
            </a:endParaRPr>
          </a:p>
          <a:p>
            <a:pPr marL="0" indent="0">
              <a:buNone/>
            </a:pPr>
            <a:endParaRPr lang="fr-FR" sz="1800" b="1" dirty="0">
              <a:solidFill>
                <a:srgbClr val="445D73"/>
              </a:solidFill>
            </a:endParaRPr>
          </a:p>
          <a:p>
            <a:pPr marL="0" indent="0">
              <a:buNone/>
            </a:pPr>
            <a:r>
              <a:rPr lang="fr-FR" sz="1800" b="1" dirty="0">
                <a:solidFill>
                  <a:srgbClr val="445D73"/>
                </a:solidFill>
              </a:rPr>
              <a:t>Comprendre les enjeux du Développement Durable​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5B05-A07F-4CD4-8DD8-EE246BC51D58}"/>
              </a:ext>
            </a:extLst>
          </p:cNvPr>
          <p:cNvSpPr/>
          <p:nvPr/>
        </p:nvSpPr>
        <p:spPr>
          <a:xfrm>
            <a:off x="558079" y="1880409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BB4F8F6B-C1B1-4E8B-B304-BAC969C27C0B}"/>
              </a:ext>
            </a:extLst>
          </p:cNvPr>
          <p:cNvGrpSpPr/>
          <p:nvPr/>
        </p:nvGrpSpPr>
        <p:grpSpPr>
          <a:xfrm>
            <a:off x="2404651" y="153896"/>
            <a:ext cx="6645889" cy="733019"/>
            <a:chOff x="2188012" y="181586"/>
            <a:chExt cx="6011346" cy="733019"/>
          </a:xfrm>
        </p:grpSpPr>
        <p:sp>
          <p:nvSpPr>
            <p:cNvPr id="25" name="Google Shape;929;p42">
              <a:extLst>
                <a:ext uri="{FF2B5EF4-FFF2-40B4-BE49-F238E27FC236}">
                  <a16:creationId xmlns:a16="http://schemas.microsoft.com/office/drawing/2014/main" id="{284F150B-56D8-4443-8B0E-1926B437A230}"/>
                </a:ext>
              </a:extLst>
            </p:cNvPr>
            <p:cNvSpPr txBox="1">
              <a:spLocks/>
            </p:cNvSpPr>
            <p:nvPr/>
          </p:nvSpPr>
          <p:spPr>
            <a:xfrm>
              <a:off x="5009846" y="308301"/>
              <a:ext cx="3189512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fr-FR" sz="2000" dirty="0">
                  <a:solidFill>
                    <a:schemeClr val="lt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MS Développement .Net</a:t>
              </a:r>
              <a:endParaRPr lang="fr-FR" sz="2000" dirty="0">
                <a:solidFill>
                  <a:schemeClr val="lt2"/>
                </a:solidFill>
              </a:endParaRPr>
            </a:p>
          </p:txBody>
        </p:sp>
        <p:sp>
          <p:nvSpPr>
            <p:cNvPr id="26" name="Google Shape;424;p29">
              <a:extLst>
                <a:ext uri="{FF2B5EF4-FFF2-40B4-BE49-F238E27FC236}">
                  <a16:creationId xmlns:a16="http://schemas.microsoft.com/office/drawing/2014/main" id="{C86B74D0-289C-4085-B5C5-9C5E055463D7}"/>
                </a:ext>
              </a:extLst>
            </p:cNvPr>
            <p:cNvSpPr/>
            <p:nvPr/>
          </p:nvSpPr>
          <p:spPr>
            <a:xfrm>
              <a:off x="2188012" y="181586"/>
              <a:ext cx="5825066" cy="73301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9;p42">
              <a:extLst>
                <a:ext uri="{FF2B5EF4-FFF2-40B4-BE49-F238E27FC236}">
                  <a16:creationId xmlns:a16="http://schemas.microsoft.com/office/drawing/2014/main" id="{9BBA74A2-EB31-4347-8C71-DAF7B754E1D9}"/>
                </a:ext>
              </a:extLst>
            </p:cNvPr>
            <p:cNvSpPr txBox="1">
              <a:spLocks/>
            </p:cNvSpPr>
            <p:nvPr/>
          </p:nvSpPr>
          <p:spPr>
            <a:xfrm>
              <a:off x="2302822" y="210145"/>
              <a:ext cx="2707024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dirty="0"/>
                <a:t>Le programme  |</a:t>
              </a:r>
              <a:endParaRPr lang="fr-FR" dirty="0">
                <a:solidFill>
                  <a:schemeClr val="l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001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37" y="3966933"/>
            <a:ext cx="998463" cy="998463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C981043F-531B-4FD2-B653-60FFA248D305}"/>
              </a:ext>
            </a:extLst>
          </p:cNvPr>
          <p:cNvGrpSpPr/>
          <p:nvPr/>
        </p:nvGrpSpPr>
        <p:grpSpPr>
          <a:xfrm>
            <a:off x="604856" y="1347409"/>
            <a:ext cx="1384163" cy="402300"/>
            <a:chOff x="897161" y="885727"/>
            <a:chExt cx="1535859" cy="402300"/>
          </a:xfrm>
        </p:grpSpPr>
        <p:sp>
          <p:nvSpPr>
            <p:cNvPr id="101" name="Google Shape;632;p38">
              <a:extLst>
                <a:ext uri="{FF2B5EF4-FFF2-40B4-BE49-F238E27FC236}">
                  <a16:creationId xmlns:a16="http://schemas.microsoft.com/office/drawing/2014/main" id="{97324118-6566-4542-B603-9EB9117EC8F5}"/>
                </a:ext>
              </a:extLst>
            </p:cNvPr>
            <p:cNvSpPr/>
            <p:nvPr/>
          </p:nvSpPr>
          <p:spPr>
            <a:xfrm>
              <a:off x="897161" y="885727"/>
              <a:ext cx="1535859" cy="402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4" name="Google Shape;562;p34">
              <a:extLst>
                <a:ext uri="{FF2B5EF4-FFF2-40B4-BE49-F238E27FC236}">
                  <a16:creationId xmlns:a16="http://schemas.microsoft.com/office/drawing/2014/main" id="{6ECA95EC-57AD-4D4F-A269-673425720FAB}"/>
                </a:ext>
              </a:extLst>
            </p:cNvPr>
            <p:cNvSpPr txBox="1">
              <a:spLocks/>
            </p:cNvSpPr>
            <p:nvPr/>
          </p:nvSpPr>
          <p:spPr>
            <a:xfrm>
              <a:off x="1005598" y="885727"/>
              <a:ext cx="1219809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35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ctr"/>
              <a:r>
                <a:rPr lang="fr-FR" sz="1600" dirty="0"/>
                <a:t>Module 1</a:t>
              </a:r>
            </a:p>
          </p:txBody>
        </p:sp>
      </p:grpSp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3E3E38CB-5F1D-4D58-83BB-C3ED07980101}"/>
              </a:ext>
            </a:extLst>
          </p:cNvPr>
          <p:cNvGrpSpPr/>
          <p:nvPr/>
        </p:nvGrpSpPr>
        <p:grpSpPr>
          <a:xfrm>
            <a:off x="1977823" y="4639369"/>
            <a:ext cx="495168" cy="466889"/>
            <a:chOff x="311442" y="2614025"/>
            <a:chExt cx="1037400" cy="1037400"/>
          </a:xfrm>
        </p:grpSpPr>
        <p:sp>
          <p:nvSpPr>
            <p:cNvPr id="178" name="Google Shape;1040;p43">
              <a:extLst>
                <a:ext uri="{FF2B5EF4-FFF2-40B4-BE49-F238E27FC236}">
                  <a16:creationId xmlns:a16="http://schemas.microsoft.com/office/drawing/2014/main" id="{B0D0A084-C4BC-4A6B-ACF1-B2CE9A49667B}"/>
                </a:ext>
              </a:extLst>
            </p:cNvPr>
            <p:cNvSpPr/>
            <p:nvPr/>
          </p:nvSpPr>
          <p:spPr>
            <a:xfrm>
              <a:off x="311442" y="261402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9210;p68">
              <a:extLst>
                <a:ext uri="{FF2B5EF4-FFF2-40B4-BE49-F238E27FC236}">
                  <a16:creationId xmlns:a16="http://schemas.microsoft.com/office/drawing/2014/main" id="{FA4986B2-54C5-49C0-BA23-F5C684410724}"/>
                </a:ext>
              </a:extLst>
            </p:cNvPr>
            <p:cNvGrpSpPr/>
            <p:nvPr/>
          </p:nvGrpSpPr>
          <p:grpSpPr>
            <a:xfrm>
              <a:off x="613212" y="2810283"/>
              <a:ext cx="416666" cy="616181"/>
              <a:chOff x="2483025" y="4268679"/>
              <a:chExt cx="202428" cy="3491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0" name="Google Shape;9211;p68">
                <a:extLst>
                  <a:ext uri="{FF2B5EF4-FFF2-40B4-BE49-F238E27FC236}">
                    <a16:creationId xmlns:a16="http://schemas.microsoft.com/office/drawing/2014/main" id="{CE7D5E1A-DF12-4079-BDBD-FE749AEDEF02}"/>
                  </a:ext>
                </a:extLst>
              </p:cNvPr>
              <p:cNvSpPr/>
              <p:nvPr/>
            </p:nvSpPr>
            <p:spPr>
              <a:xfrm>
                <a:off x="2497818" y="4274339"/>
                <a:ext cx="172528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22560" extrusionOk="0">
                    <a:moveTo>
                      <a:pt x="1" y="1"/>
                    </a:moveTo>
                    <a:lnTo>
                      <a:pt x="1" y="5719"/>
                    </a:lnTo>
                    <a:cubicBezTo>
                      <a:pt x="1" y="8326"/>
                      <a:pt x="1746" y="10597"/>
                      <a:pt x="4248" y="11291"/>
                    </a:cubicBezTo>
                    <a:cubicBezTo>
                      <a:pt x="1746" y="11964"/>
                      <a:pt x="1" y="14234"/>
                      <a:pt x="1" y="16841"/>
                    </a:cubicBezTo>
                    <a:lnTo>
                      <a:pt x="1" y="22560"/>
                    </a:lnTo>
                    <a:lnTo>
                      <a:pt x="11522" y="22560"/>
                    </a:lnTo>
                    <a:lnTo>
                      <a:pt x="11522" y="16841"/>
                    </a:lnTo>
                    <a:cubicBezTo>
                      <a:pt x="11522" y="14234"/>
                      <a:pt x="9798" y="11964"/>
                      <a:pt x="7296" y="11291"/>
                    </a:cubicBezTo>
                    <a:cubicBezTo>
                      <a:pt x="9798" y="10597"/>
                      <a:pt x="11522" y="8326"/>
                      <a:pt x="11522" y="5719"/>
                    </a:cubicBezTo>
                    <a:lnTo>
                      <a:pt x="11522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1" name="Google Shape;9212;p68">
                <a:extLst>
                  <a:ext uri="{FF2B5EF4-FFF2-40B4-BE49-F238E27FC236}">
                    <a16:creationId xmlns:a16="http://schemas.microsoft.com/office/drawing/2014/main" id="{322B24B3-1723-467E-A791-860E2F54CF9C}"/>
                  </a:ext>
                </a:extLst>
              </p:cNvPr>
              <p:cNvSpPr/>
              <p:nvPr/>
            </p:nvSpPr>
            <p:spPr>
              <a:xfrm>
                <a:off x="2599811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4332" y="1"/>
                    </a:moveTo>
                    <a:lnTo>
                      <a:pt x="4332" y="5719"/>
                    </a:lnTo>
                    <a:cubicBezTo>
                      <a:pt x="4311" y="8137"/>
                      <a:pt x="2713" y="10261"/>
                      <a:pt x="379" y="10912"/>
                    </a:cubicBezTo>
                    <a:cubicBezTo>
                      <a:pt x="1" y="11018"/>
                      <a:pt x="1" y="11543"/>
                      <a:pt x="379" y="11648"/>
                    </a:cubicBezTo>
                    <a:cubicBezTo>
                      <a:pt x="2713" y="12300"/>
                      <a:pt x="4311" y="14423"/>
                      <a:pt x="4332" y="16841"/>
                    </a:cubicBezTo>
                    <a:lnTo>
                      <a:pt x="4332" y="22560"/>
                    </a:lnTo>
                    <a:lnTo>
                      <a:pt x="5068" y="22560"/>
                    </a:lnTo>
                    <a:lnTo>
                      <a:pt x="5068" y="16841"/>
                    </a:lnTo>
                    <a:cubicBezTo>
                      <a:pt x="5068" y="14465"/>
                      <a:pt x="3701" y="12300"/>
                      <a:pt x="1557" y="11291"/>
                    </a:cubicBezTo>
                    <a:cubicBezTo>
                      <a:pt x="3701" y="10261"/>
                      <a:pt x="5089" y="8116"/>
                      <a:pt x="5089" y="5719"/>
                    </a:cubicBezTo>
                    <a:lnTo>
                      <a:pt x="5089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2" name="Google Shape;9213;p68">
                <a:extLst>
                  <a:ext uri="{FF2B5EF4-FFF2-40B4-BE49-F238E27FC236}">
                    <a16:creationId xmlns:a16="http://schemas.microsoft.com/office/drawing/2014/main" id="{E56BC344-4A9E-44E9-9BA3-33821B1EAA3C}"/>
                  </a:ext>
                </a:extLst>
              </p:cNvPr>
              <p:cNvSpPr/>
              <p:nvPr/>
            </p:nvSpPr>
            <p:spPr>
              <a:xfrm>
                <a:off x="2492159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0" y="1"/>
                    </a:moveTo>
                    <a:lnTo>
                      <a:pt x="0" y="5719"/>
                    </a:lnTo>
                    <a:cubicBezTo>
                      <a:pt x="21" y="8095"/>
                      <a:pt x="1388" y="10261"/>
                      <a:pt x="3533" y="11291"/>
                    </a:cubicBezTo>
                    <a:cubicBezTo>
                      <a:pt x="1388" y="12300"/>
                      <a:pt x="21" y="14465"/>
                      <a:pt x="0" y="16841"/>
                    </a:cubicBezTo>
                    <a:lnTo>
                      <a:pt x="0" y="22560"/>
                    </a:lnTo>
                    <a:lnTo>
                      <a:pt x="757" y="22560"/>
                    </a:lnTo>
                    <a:lnTo>
                      <a:pt x="757" y="16841"/>
                    </a:lnTo>
                    <a:cubicBezTo>
                      <a:pt x="757" y="14402"/>
                      <a:pt x="2376" y="12279"/>
                      <a:pt x="4710" y="11648"/>
                    </a:cubicBezTo>
                    <a:cubicBezTo>
                      <a:pt x="5088" y="11543"/>
                      <a:pt x="5088" y="11018"/>
                      <a:pt x="4710" y="10912"/>
                    </a:cubicBezTo>
                    <a:cubicBezTo>
                      <a:pt x="2376" y="10282"/>
                      <a:pt x="757" y="8158"/>
                      <a:pt x="757" y="5719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3" name="Google Shape;9214;p68">
                <a:extLst>
                  <a:ext uri="{FF2B5EF4-FFF2-40B4-BE49-F238E27FC236}">
                    <a16:creationId xmlns:a16="http://schemas.microsoft.com/office/drawing/2014/main" id="{88BF009B-5AE2-47C4-8D0D-DEA8ED1C1444}"/>
                  </a:ext>
                </a:extLst>
              </p:cNvPr>
              <p:cNvSpPr/>
              <p:nvPr/>
            </p:nvSpPr>
            <p:spPr>
              <a:xfrm>
                <a:off x="2483025" y="4606444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4" name="Google Shape;9215;p68">
                <a:extLst>
                  <a:ext uri="{FF2B5EF4-FFF2-40B4-BE49-F238E27FC236}">
                    <a16:creationId xmlns:a16="http://schemas.microsoft.com/office/drawing/2014/main" id="{C5F66695-505B-4CB1-BD5D-0342B87DE7D9}"/>
                  </a:ext>
                </a:extLst>
              </p:cNvPr>
              <p:cNvSpPr/>
              <p:nvPr/>
            </p:nvSpPr>
            <p:spPr>
              <a:xfrm>
                <a:off x="2483025" y="4268679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5" name="Google Shape;9216;p68">
                <a:extLst>
                  <a:ext uri="{FF2B5EF4-FFF2-40B4-BE49-F238E27FC236}">
                    <a16:creationId xmlns:a16="http://schemas.microsoft.com/office/drawing/2014/main" id="{0CC2167A-B659-4F56-BD29-E056D8554F6F}"/>
                  </a:ext>
                </a:extLst>
              </p:cNvPr>
              <p:cNvSpPr/>
              <p:nvPr/>
            </p:nvSpPr>
            <p:spPr>
              <a:xfrm>
                <a:off x="2520487" y="4378847"/>
                <a:ext cx="127506" cy="210933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14088" extrusionOk="0">
                    <a:moveTo>
                      <a:pt x="190" y="1"/>
                    </a:moveTo>
                    <a:cubicBezTo>
                      <a:pt x="610" y="1388"/>
                      <a:pt x="1725" y="2482"/>
                      <a:pt x="3133" y="2860"/>
                    </a:cubicBezTo>
                    <a:cubicBezTo>
                      <a:pt x="3365" y="2923"/>
                      <a:pt x="3617" y="2965"/>
                      <a:pt x="3869" y="2986"/>
                    </a:cubicBezTo>
                    <a:lnTo>
                      <a:pt x="3869" y="7927"/>
                    </a:lnTo>
                    <a:cubicBezTo>
                      <a:pt x="1683" y="8116"/>
                      <a:pt x="1" y="9966"/>
                      <a:pt x="1" y="12153"/>
                    </a:cubicBezTo>
                    <a:lnTo>
                      <a:pt x="1" y="14087"/>
                    </a:lnTo>
                    <a:lnTo>
                      <a:pt x="8515" y="14087"/>
                    </a:lnTo>
                    <a:lnTo>
                      <a:pt x="8515" y="12174"/>
                    </a:lnTo>
                    <a:cubicBezTo>
                      <a:pt x="8515" y="9966"/>
                      <a:pt x="6834" y="8116"/>
                      <a:pt x="4626" y="7927"/>
                    </a:cubicBezTo>
                    <a:lnTo>
                      <a:pt x="4626" y="2986"/>
                    </a:lnTo>
                    <a:cubicBezTo>
                      <a:pt x="4878" y="2965"/>
                      <a:pt x="5131" y="2923"/>
                      <a:pt x="5383" y="2860"/>
                    </a:cubicBezTo>
                    <a:cubicBezTo>
                      <a:pt x="6770" y="2461"/>
                      <a:pt x="7885" y="1388"/>
                      <a:pt x="8305" y="1"/>
                    </a:cubicBezTo>
                    <a:close/>
                  </a:path>
                </a:pathLst>
              </a:custGeom>
              <a:solidFill>
                <a:srgbClr val="688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8C537-B7DB-4F04-99BC-175EE2FBEE96}"/>
              </a:ext>
            </a:extLst>
          </p:cNvPr>
          <p:cNvSpPr/>
          <p:nvPr/>
        </p:nvSpPr>
        <p:spPr>
          <a:xfrm>
            <a:off x="2638283" y="4630037"/>
            <a:ext cx="204414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b="1" dirty="0">
                <a:solidFill>
                  <a:srgbClr val="445D73"/>
                </a:solidFill>
              </a:rPr>
              <a:t>En centre :  </a:t>
            </a:r>
            <a:r>
              <a:rPr lang="fr-FR" b="1" dirty="0">
                <a:solidFill>
                  <a:srgbClr val="6E5FFF"/>
                </a:solidFill>
              </a:rPr>
              <a:t>77</a:t>
            </a:r>
            <a:r>
              <a:rPr lang="fr-FR" b="1" dirty="0"/>
              <a:t> heures</a:t>
            </a:r>
          </a:p>
        </p:txBody>
      </p:sp>
      <p:sp>
        <p:nvSpPr>
          <p:cNvPr id="26" name="Google Shape;563;p34">
            <a:extLst>
              <a:ext uri="{FF2B5EF4-FFF2-40B4-BE49-F238E27FC236}">
                <a16:creationId xmlns:a16="http://schemas.microsoft.com/office/drawing/2014/main" id="{C577F7F8-FF30-45AE-BFE4-2EE0B9E32379}"/>
              </a:ext>
            </a:extLst>
          </p:cNvPr>
          <p:cNvSpPr txBox="1">
            <a:spLocks/>
          </p:cNvSpPr>
          <p:nvPr/>
        </p:nvSpPr>
        <p:spPr>
          <a:xfrm>
            <a:off x="2236603" y="1315891"/>
            <a:ext cx="6177659" cy="433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fr-FR" sz="1600" i="1" dirty="0">
                <a:solidFill>
                  <a:srgbClr val="667E92"/>
                </a:solidFill>
                <a:latin typeface="Cabin" panose="020B0604020202020204" charset="0"/>
              </a:rPr>
              <a:t>Étude du besoin et conception technique de l’application </a:t>
            </a:r>
          </a:p>
        </p:txBody>
      </p:sp>
      <p:sp>
        <p:nvSpPr>
          <p:cNvPr id="27" name="Google Shape;563;p34">
            <a:extLst>
              <a:ext uri="{FF2B5EF4-FFF2-40B4-BE49-F238E27FC236}">
                <a16:creationId xmlns:a16="http://schemas.microsoft.com/office/drawing/2014/main" id="{4C21A100-635F-4B35-A57A-E179C8E82408}"/>
              </a:ext>
            </a:extLst>
          </p:cNvPr>
          <p:cNvSpPr txBox="1">
            <a:spLocks/>
          </p:cNvSpPr>
          <p:nvPr/>
        </p:nvSpPr>
        <p:spPr>
          <a:xfrm>
            <a:off x="2435522" y="1824244"/>
            <a:ext cx="6177658" cy="1083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Analyser un besoin en développement d’application web 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Rédiger, analyser un cahier des charges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Concevoir le schéma fonctionnel de l’application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Élaborer l’architecture logicielle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endParaRPr lang="fr-FR" sz="1200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71CDD92-5731-4BEB-9B9F-D811AC58B304}"/>
              </a:ext>
            </a:extLst>
          </p:cNvPr>
          <p:cNvGrpSpPr/>
          <p:nvPr/>
        </p:nvGrpSpPr>
        <p:grpSpPr>
          <a:xfrm>
            <a:off x="2273073" y="153896"/>
            <a:ext cx="6695455" cy="733019"/>
            <a:chOff x="2273073" y="153896"/>
            <a:chExt cx="6695455" cy="733019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94ABA6C6-2908-4A1D-8E83-8816B054EC5A}"/>
                </a:ext>
              </a:extLst>
            </p:cNvPr>
            <p:cNvGrpSpPr/>
            <p:nvPr/>
          </p:nvGrpSpPr>
          <p:grpSpPr>
            <a:xfrm>
              <a:off x="2273073" y="153896"/>
              <a:ext cx="6571524" cy="733019"/>
              <a:chOff x="2188012" y="181586"/>
              <a:chExt cx="5825066" cy="733019"/>
            </a:xfrm>
          </p:grpSpPr>
          <p:sp>
            <p:nvSpPr>
              <p:cNvPr id="25" name="Google Shape;424;p29">
                <a:extLst>
                  <a:ext uri="{FF2B5EF4-FFF2-40B4-BE49-F238E27FC236}">
                    <a16:creationId xmlns:a16="http://schemas.microsoft.com/office/drawing/2014/main" id="{EB37FEF7-5EC1-485B-926D-3E61B38DDC51}"/>
                  </a:ext>
                </a:extLst>
              </p:cNvPr>
              <p:cNvSpPr/>
              <p:nvPr/>
            </p:nvSpPr>
            <p:spPr>
              <a:xfrm>
                <a:off x="2188012" y="181586"/>
                <a:ext cx="5825066" cy="733019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DD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9;p42">
                <a:extLst>
                  <a:ext uri="{FF2B5EF4-FFF2-40B4-BE49-F238E27FC236}">
                    <a16:creationId xmlns:a16="http://schemas.microsoft.com/office/drawing/2014/main" id="{AC36C521-992F-41F9-B1AD-F1F06930A3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3650" y="241544"/>
                <a:ext cx="2707024" cy="5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ormorant Unicase"/>
                  <a:buNone/>
                  <a:defRPr sz="2800" b="1" i="0" u="none" strike="noStrike" cap="none">
                    <a:solidFill>
                      <a:schemeClr val="dk1"/>
                    </a:solidFill>
                    <a:latin typeface="Cormorant Unicase"/>
                    <a:ea typeface="Cormorant Unicase"/>
                    <a:cs typeface="Cormorant Unicase"/>
                    <a:sym typeface="Cormorant Unicas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r>
                  <a:rPr lang="fr-FR" dirty="0"/>
                  <a:t>Le programme  |</a:t>
                </a:r>
                <a:endParaRPr lang="fr-FR" dirty="0">
                  <a:solidFill>
                    <a:schemeClr val="lt2"/>
                  </a:solidFill>
                </a:endParaRPr>
              </a:p>
            </p:txBody>
          </p:sp>
        </p:grpSp>
        <p:sp>
          <p:nvSpPr>
            <p:cNvPr id="24" name="Google Shape;929;p42">
              <a:extLst>
                <a:ext uri="{FF2B5EF4-FFF2-40B4-BE49-F238E27FC236}">
                  <a16:creationId xmlns:a16="http://schemas.microsoft.com/office/drawing/2014/main" id="{315A39FA-DB25-48DF-AFFE-4FC6E1245F25}"/>
                </a:ext>
              </a:extLst>
            </p:cNvPr>
            <p:cNvSpPr txBox="1">
              <a:spLocks/>
            </p:cNvSpPr>
            <p:nvPr/>
          </p:nvSpPr>
          <p:spPr>
            <a:xfrm>
              <a:off x="5220702" y="273812"/>
              <a:ext cx="374782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fr-FR" sz="2000" dirty="0">
                  <a:solidFill>
                    <a:schemeClr val="lt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MS Développement .Net</a:t>
              </a:r>
              <a:endParaRPr lang="fr-FR" sz="2000" dirty="0">
                <a:solidFill>
                  <a:schemeClr val="l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19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37" y="3966933"/>
            <a:ext cx="998463" cy="998463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C981043F-531B-4FD2-B653-60FFA248D305}"/>
              </a:ext>
            </a:extLst>
          </p:cNvPr>
          <p:cNvGrpSpPr/>
          <p:nvPr/>
        </p:nvGrpSpPr>
        <p:grpSpPr>
          <a:xfrm>
            <a:off x="604856" y="1347409"/>
            <a:ext cx="1384163" cy="402300"/>
            <a:chOff x="897161" y="885727"/>
            <a:chExt cx="1535859" cy="402300"/>
          </a:xfrm>
        </p:grpSpPr>
        <p:sp>
          <p:nvSpPr>
            <p:cNvPr id="101" name="Google Shape;632;p38">
              <a:extLst>
                <a:ext uri="{FF2B5EF4-FFF2-40B4-BE49-F238E27FC236}">
                  <a16:creationId xmlns:a16="http://schemas.microsoft.com/office/drawing/2014/main" id="{97324118-6566-4542-B603-9EB9117EC8F5}"/>
                </a:ext>
              </a:extLst>
            </p:cNvPr>
            <p:cNvSpPr/>
            <p:nvPr/>
          </p:nvSpPr>
          <p:spPr>
            <a:xfrm>
              <a:off x="897161" y="885727"/>
              <a:ext cx="1535859" cy="402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4" name="Google Shape;562;p34">
              <a:extLst>
                <a:ext uri="{FF2B5EF4-FFF2-40B4-BE49-F238E27FC236}">
                  <a16:creationId xmlns:a16="http://schemas.microsoft.com/office/drawing/2014/main" id="{6ECA95EC-57AD-4D4F-A269-673425720FAB}"/>
                </a:ext>
              </a:extLst>
            </p:cNvPr>
            <p:cNvSpPr txBox="1">
              <a:spLocks/>
            </p:cNvSpPr>
            <p:nvPr/>
          </p:nvSpPr>
          <p:spPr>
            <a:xfrm>
              <a:off x="1005598" y="885727"/>
              <a:ext cx="1219809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35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ctr"/>
              <a:r>
                <a:rPr lang="fr-FR" sz="1600" dirty="0"/>
                <a:t>Module 2</a:t>
              </a:r>
            </a:p>
          </p:txBody>
        </p:sp>
      </p:grpSp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3E3E38CB-5F1D-4D58-83BB-C3ED07980101}"/>
              </a:ext>
            </a:extLst>
          </p:cNvPr>
          <p:cNvGrpSpPr/>
          <p:nvPr/>
        </p:nvGrpSpPr>
        <p:grpSpPr>
          <a:xfrm>
            <a:off x="1977823" y="4639369"/>
            <a:ext cx="495168" cy="466889"/>
            <a:chOff x="311442" y="2614025"/>
            <a:chExt cx="1037400" cy="1037400"/>
          </a:xfrm>
        </p:grpSpPr>
        <p:sp>
          <p:nvSpPr>
            <p:cNvPr id="178" name="Google Shape;1040;p43">
              <a:extLst>
                <a:ext uri="{FF2B5EF4-FFF2-40B4-BE49-F238E27FC236}">
                  <a16:creationId xmlns:a16="http://schemas.microsoft.com/office/drawing/2014/main" id="{B0D0A084-C4BC-4A6B-ACF1-B2CE9A49667B}"/>
                </a:ext>
              </a:extLst>
            </p:cNvPr>
            <p:cNvSpPr/>
            <p:nvPr/>
          </p:nvSpPr>
          <p:spPr>
            <a:xfrm>
              <a:off x="311442" y="261402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9210;p68">
              <a:extLst>
                <a:ext uri="{FF2B5EF4-FFF2-40B4-BE49-F238E27FC236}">
                  <a16:creationId xmlns:a16="http://schemas.microsoft.com/office/drawing/2014/main" id="{FA4986B2-54C5-49C0-BA23-F5C684410724}"/>
                </a:ext>
              </a:extLst>
            </p:cNvPr>
            <p:cNvGrpSpPr/>
            <p:nvPr/>
          </p:nvGrpSpPr>
          <p:grpSpPr>
            <a:xfrm>
              <a:off x="613212" y="2810283"/>
              <a:ext cx="416666" cy="616181"/>
              <a:chOff x="2483025" y="4268679"/>
              <a:chExt cx="202428" cy="3491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0" name="Google Shape;9211;p68">
                <a:extLst>
                  <a:ext uri="{FF2B5EF4-FFF2-40B4-BE49-F238E27FC236}">
                    <a16:creationId xmlns:a16="http://schemas.microsoft.com/office/drawing/2014/main" id="{CE7D5E1A-DF12-4079-BDBD-FE749AEDEF02}"/>
                  </a:ext>
                </a:extLst>
              </p:cNvPr>
              <p:cNvSpPr/>
              <p:nvPr/>
            </p:nvSpPr>
            <p:spPr>
              <a:xfrm>
                <a:off x="2497818" y="4274339"/>
                <a:ext cx="172528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22560" extrusionOk="0">
                    <a:moveTo>
                      <a:pt x="1" y="1"/>
                    </a:moveTo>
                    <a:lnTo>
                      <a:pt x="1" y="5719"/>
                    </a:lnTo>
                    <a:cubicBezTo>
                      <a:pt x="1" y="8326"/>
                      <a:pt x="1746" y="10597"/>
                      <a:pt x="4248" y="11291"/>
                    </a:cubicBezTo>
                    <a:cubicBezTo>
                      <a:pt x="1746" y="11964"/>
                      <a:pt x="1" y="14234"/>
                      <a:pt x="1" y="16841"/>
                    </a:cubicBezTo>
                    <a:lnTo>
                      <a:pt x="1" y="22560"/>
                    </a:lnTo>
                    <a:lnTo>
                      <a:pt x="11522" y="22560"/>
                    </a:lnTo>
                    <a:lnTo>
                      <a:pt x="11522" y="16841"/>
                    </a:lnTo>
                    <a:cubicBezTo>
                      <a:pt x="11522" y="14234"/>
                      <a:pt x="9798" y="11964"/>
                      <a:pt x="7296" y="11291"/>
                    </a:cubicBezTo>
                    <a:cubicBezTo>
                      <a:pt x="9798" y="10597"/>
                      <a:pt x="11522" y="8326"/>
                      <a:pt x="11522" y="5719"/>
                    </a:cubicBezTo>
                    <a:lnTo>
                      <a:pt x="11522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1" name="Google Shape;9212;p68">
                <a:extLst>
                  <a:ext uri="{FF2B5EF4-FFF2-40B4-BE49-F238E27FC236}">
                    <a16:creationId xmlns:a16="http://schemas.microsoft.com/office/drawing/2014/main" id="{322B24B3-1723-467E-A791-860E2F54CF9C}"/>
                  </a:ext>
                </a:extLst>
              </p:cNvPr>
              <p:cNvSpPr/>
              <p:nvPr/>
            </p:nvSpPr>
            <p:spPr>
              <a:xfrm>
                <a:off x="2599811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4332" y="1"/>
                    </a:moveTo>
                    <a:lnTo>
                      <a:pt x="4332" y="5719"/>
                    </a:lnTo>
                    <a:cubicBezTo>
                      <a:pt x="4311" y="8137"/>
                      <a:pt x="2713" y="10261"/>
                      <a:pt x="379" y="10912"/>
                    </a:cubicBezTo>
                    <a:cubicBezTo>
                      <a:pt x="1" y="11018"/>
                      <a:pt x="1" y="11543"/>
                      <a:pt x="379" y="11648"/>
                    </a:cubicBezTo>
                    <a:cubicBezTo>
                      <a:pt x="2713" y="12300"/>
                      <a:pt x="4311" y="14423"/>
                      <a:pt x="4332" y="16841"/>
                    </a:cubicBezTo>
                    <a:lnTo>
                      <a:pt x="4332" y="22560"/>
                    </a:lnTo>
                    <a:lnTo>
                      <a:pt x="5068" y="22560"/>
                    </a:lnTo>
                    <a:lnTo>
                      <a:pt x="5068" y="16841"/>
                    </a:lnTo>
                    <a:cubicBezTo>
                      <a:pt x="5068" y="14465"/>
                      <a:pt x="3701" y="12300"/>
                      <a:pt x="1557" y="11291"/>
                    </a:cubicBezTo>
                    <a:cubicBezTo>
                      <a:pt x="3701" y="10261"/>
                      <a:pt x="5089" y="8116"/>
                      <a:pt x="5089" y="5719"/>
                    </a:cubicBezTo>
                    <a:lnTo>
                      <a:pt x="5089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2" name="Google Shape;9213;p68">
                <a:extLst>
                  <a:ext uri="{FF2B5EF4-FFF2-40B4-BE49-F238E27FC236}">
                    <a16:creationId xmlns:a16="http://schemas.microsoft.com/office/drawing/2014/main" id="{E56BC344-4A9E-44E9-9BA3-33821B1EAA3C}"/>
                  </a:ext>
                </a:extLst>
              </p:cNvPr>
              <p:cNvSpPr/>
              <p:nvPr/>
            </p:nvSpPr>
            <p:spPr>
              <a:xfrm>
                <a:off x="2492159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0" y="1"/>
                    </a:moveTo>
                    <a:lnTo>
                      <a:pt x="0" y="5719"/>
                    </a:lnTo>
                    <a:cubicBezTo>
                      <a:pt x="21" y="8095"/>
                      <a:pt x="1388" y="10261"/>
                      <a:pt x="3533" y="11291"/>
                    </a:cubicBezTo>
                    <a:cubicBezTo>
                      <a:pt x="1388" y="12300"/>
                      <a:pt x="21" y="14465"/>
                      <a:pt x="0" y="16841"/>
                    </a:cubicBezTo>
                    <a:lnTo>
                      <a:pt x="0" y="22560"/>
                    </a:lnTo>
                    <a:lnTo>
                      <a:pt x="757" y="22560"/>
                    </a:lnTo>
                    <a:lnTo>
                      <a:pt x="757" y="16841"/>
                    </a:lnTo>
                    <a:cubicBezTo>
                      <a:pt x="757" y="14402"/>
                      <a:pt x="2376" y="12279"/>
                      <a:pt x="4710" y="11648"/>
                    </a:cubicBezTo>
                    <a:cubicBezTo>
                      <a:pt x="5088" y="11543"/>
                      <a:pt x="5088" y="11018"/>
                      <a:pt x="4710" y="10912"/>
                    </a:cubicBezTo>
                    <a:cubicBezTo>
                      <a:pt x="2376" y="10282"/>
                      <a:pt x="757" y="8158"/>
                      <a:pt x="757" y="5719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3" name="Google Shape;9214;p68">
                <a:extLst>
                  <a:ext uri="{FF2B5EF4-FFF2-40B4-BE49-F238E27FC236}">
                    <a16:creationId xmlns:a16="http://schemas.microsoft.com/office/drawing/2014/main" id="{88BF009B-5AE2-47C4-8D0D-DEA8ED1C1444}"/>
                  </a:ext>
                </a:extLst>
              </p:cNvPr>
              <p:cNvSpPr/>
              <p:nvPr/>
            </p:nvSpPr>
            <p:spPr>
              <a:xfrm>
                <a:off x="2483025" y="4606444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4" name="Google Shape;9215;p68">
                <a:extLst>
                  <a:ext uri="{FF2B5EF4-FFF2-40B4-BE49-F238E27FC236}">
                    <a16:creationId xmlns:a16="http://schemas.microsoft.com/office/drawing/2014/main" id="{C5F66695-505B-4CB1-BD5D-0342B87DE7D9}"/>
                  </a:ext>
                </a:extLst>
              </p:cNvPr>
              <p:cNvSpPr/>
              <p:nvPr/>
            </p:nvSpPr>
            <p:spPr>
              <a:xfrm>
                <a:off x="2483025" y="4268679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5" name="Google Shape;9216;p68">
                <a:extLst>
                  <a:ext uri="{FF2B5EF4-FFF2-40B4-BE49-F238E27FC236}">
                    <a16:creationId xmlns:a16="http://schemas.microsoft.com/office/drawing/2014/main" id="{0CC2167A-B659-4F56-BD29-E056D8554F6F}"/>
                  </a:ext>
                </a:extLst>
              </p:cNvPr>
              <p:cNvSpPr/>
              <p:nvPr/>
            </p:nvSpPr>
            <p:spPr>
              <a:xfrm>
                <a:off x="2520487" y="4378847"/>
                <a:ext cx="127506" cy="210933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14088" extrusionOk="0">
                    <a:moveTo>
                      <a:pt x="190" y="1"/>
                    </a:moveTo>
                    <a:cubicBezTo>
                      <a:pt x="610" y="1388"/>
                      <a:pt x="1725" y="2482"/>
                      <a:pt x="3133" y="2860"/>
                    </a:cubicBezTo>
                    <a:cubicBezTo>
                      <a:pt x="3365" y="2923"/>
                      <a:pt x="3617" y="2965"/>
                      <a:pt x="3869" y="2986"/>
                    </a:cubicBezTo>
                    <a:lnTo>
                      <a:pt x="3869" y="7927"/>
                    </a:lnTo>
                    <a:cubicBezTo>
                      <a:pt x="1683" y="8116"/>
                      <a:pt x="1" y="9966"/>
                      <a:pt x="1" y="12153"/>
                    </a:cubicBezTo>
                    <a:lnTo>
                      <a:pt x="1" y="14087"/>
                    </a:lnTo>
                    <a:lnTo>
                      <a:pt x="8515" y="14087"/>
                    </a:lnTo>
                    <a:lnTo>
                      <a:pt x="8515" y="12174"/>
                    </a:lnTo>
                    <a:cubicBezTo>
                      <a:pt x="8515" y="9966"/>
                      <a:pt x="6834" y="8116"/>
                      <a:pt x="4626" y="7927"/>
                    </a:cubicBezTo>
                    <a:lnTo>
                      <a:pt x="4626" y="2986"/>
                    </a:lnTo>
                    <a:cubicBezTo>
                      <a:pt x="4878" y="2965"/>
                      <a:pt x="5131" y="2923"/>
                      <a:pt x="5383" y="2860"/>
                    </a:cubicBezTo>
                    <a:cubicBezTo>
                      <a:pt x="6770" y="2461"/>
                      <a:pt x="7885" y="1388"/>
                      <a:pt x="8305" y="1"/>
                    </a:cubicBezTo>
                    <a:close/>
                  </a:path>
                </a:pathLst>
              </a:custGeom>
              <a:solidFill>
                <a:srgbClr val="688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8C537-B7DB-4F04-99BC-175EE2FBEE96}"/>
              </a:ext>
            </a:extLst>
          </p:cNvPr>
          <p:cNvSpPr/>
          <p:nvPr/>
        </p:nvSpPr>
        <p:spPr>
          <a:xfrm>
            <a:off x="2638283" y="4630037"/>
            <a:ext cx="204414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b="1" dirty="0">
                <a:solidFill>
                  <a:srgbClr val="445D73"/>
                </a:solidFill>
              </a:rPr>
              <a:t>En centre :  </a:t>
            </a:r>
            <a:r>
              <a:rPr lang="fr-FR" b="1" dirty="0">
                <a:solidFill>
                  <a:srgbClr val="6E5FFF"/>
                </a:solidFill>
              </a:rPr>
              <a:t>91</a:t>
            </a:r>
            <a:r>
              <a:rPr lang="fr-FR" b="1" dirty="0"/>
              <a:t> heures</a:t>
            </a:r>
          </a:p>
        </p:txBody>
      </p:sp>
      <p:sp>
        <p:nvSpPr>
          <p:cNvPr id="26" name="Google Shape;563;p34">
            <a:extLst>
              <a:ext uri="{FF2B5EF4-FFF2-40B4-BE49-F238E27FC236}">
                <a16:creationId xmlns:a16="http://schemas.microsoft.com/office/drawing/2014/main" id="{C577F7F8-FF30-45AE-BFE4-2EE0B9E32379}"/>
              </a:ext>
            </a:extLst>
          </p:cNvPr>
          <p:cNvSpPr txBox="1">
            <a:spLocks/>
          </p:cNvSpPr>
          <p:nvPr/>
        </p:nvSpPr>
        <p:spPr>
          <a:xfrm>
            <a:off x="2236603" y="1315891"/>
            <a:ext cx="6177659" cy="433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fr-FR" sz="1600" i="1" dirty="0">
                <a:solidFill>
                  <a:srgbClr val="667E92"/>
                </a:solidFill>
                <a:latin typeface="Cabin" panose="020B0604020202020204" charset="0"/>
              </a:rPr>
              <a:t>Développement de l’application </a:t>
            </a:r>
          </a:p>
        </p:txBody>
      </p:sp>
      <p:sp>
        <p:nvSpPr>
          <p:cNvPr id="27" name="Google Shape;563;p34">
            <a:extLst>
              <a:ext uri="{FF2B5EF4-FFF2-40B4-BE49-F238E27FC236}">
                <a16:creationId xmlns:a16="http://schemas.microsoft.com/office/drawing/2014/main" id="{4C21A100-635F-4B35-A57A-E179C8E82408}"/>
              </a:ext>
            </a:extLst>
          </p:cNvPr>
          <p:cNvSpPr txBox="1">
            <a:spLocks/>
          </p:cNvSpPr>
          <p:nvPr/>
        </p:nvSpPr>
        <p:spPr>
          <a:xfrm>
            <a:off x="2320745" y="2199090"/>
            <a:ext cx="6177658" cy="747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Développer des projets techniques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Réaliser des solutions par l’écriture de codes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Déployer de nouvelles fonctionnalités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Versionner les sources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endParaRPr lang="fr-FR" sz="1200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71CDD92-5731-4BEB-9B9F-D811AC58B304}"/>
              </a:ext>
            </a:extLst>
          </p:cNvPr>
          <p:cNvGrpSpPr/>
          <p:nvPr/>
        </p:nvGrpSpPr>
        <p:grpSpPr>
          <a:xfrm>
            <a:off x="2273073" y="153896"/>
            <a:ext cx="6589166" cy="733019"/>
            <a:chOff x="2273073" y="153896"/>
            <a:chExt cx="6589166" cy="733019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94ABA6C6-2908-4A1D-8E83-8816B054EC5A}"/>
                </a:ext>
              </a:extLst>
            </p:cNvPr>
            <p:cNvGrpSpPr/>
            <p:nvPr/>
          </p:nvGrpSpPr>
          <p:grpSpPr>
            <a:xfrm>
              <a:off x="2273073" y="153896"/>
              <a:ext cx="6571524" cy="733019"/>
              <a:chOff x="2188012" y="181586"/>
              <a:chExt cx="5825066" cy="733019"/>
            </a:xfrm>
          </p:grpSpPr>
          <p:sp>
            <p:nvSpPr>
              <p:cNvPr id="25" name="Google Shape;424;p29">
                <a:extLst>
                  <a:ext uri="{FF2B5EF4-FFF2-40B4-BE49-F238E27FC236}">
                    <a16:creationId xmlns:a16="http://schemas.microsoft.com/office/drawing/2014/main" id="{EB37FEF7-5EC1-485B-926D-3E61B38DDC51}"/>
                  </a:ext>
                </a:extLst>
              </p:cNvPr>
              <p:cNvSpPr/>
              <p:nvPr/>
            </p:nvSpPr>
            <p:spPr>
              <a:xfrm>
                <a:off x="2188012" y="181586"/>
                <a:ext cx="5825066" cy="733019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DD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9;p42">
                <a:extLst>
                  <a:ext uri="{FF2B5EF4-FFF2-40B4-BE49-F238E27FC236}">
                    <a16:creationId xmlns:a16="http://schemas.microsoft.com/office/drawing/2014/main" id="{AC36C521-992F-41F9-B1AD-F1F06930A3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3650" y="241544"/>
                <a:ext cx="2707024" cy="5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ormorant Unicase"/>
                  <a:buNone/>
                  <a:defRPr sz="2800" b="1" i="0" u="none" strike="noStrike" cap="none">
                    <a:solidFill>
                      <a:schemeClr val="dk1"/>
                    </a:solidFill>
                    <a:latin typeface="Cormorant Unicase"/>
                    <a:ea typeface="Cormorant Unicase"/>
                    <a:cs typeface="Cormorant Unicase"/>
                    <a:sym typeface="Cormorant Unicas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r>
                  <a:rPr lang="fr-FR" dirty="0"/>
                  <a:t>Le programme  |</a:t>
                </a:r>
                <a:endParaRPr lang="fr-FR" dirty="0">
                  <a:solidFill>
                    <a:schemeClr val="lt2"/>
                  </a:solidFill>
                </a:endParaRPr>
              </a:p>
            </p:txBody>
          </p:sp>
        </p:grpSp>
        <p:sp>
          <p:nvSpPr>
            <p:cNvPr id="24" name="Google Shape;929;p42">
              <a:extLst>
                <a:ext uri="{FF2B5EF4-FFF2-40B4-BE49-F238E27FC236}">
                  <a16:creationId xmlns:a16="http://schemas.microsoft.com/office/drawing/2014/main" id="{315A39FA-DB25-48DF-AFFE-4FC6E1245F25}"/>
                </a:ext>
              </a:extLst>
            </p:cNvPr>
            <p:cNvSpPr txBox="1">
              <a:spLocks/>
            </p:cNvSpPr>
            <p:nvPr/>
          </p:nvSpPr>
          <p:spPr>
            <a:xfrm>
              <a:off x="5114413" y="272047"/>
              <a:ext cx="374782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fr-FR" sz="2000" dirty="0">
                  <a:solidFill>
                    <a:schemeClr val="lt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MS Développement .Net</a:t>
              </a:r>
              <a:endParaRPr lang="fr-FR" sz="2000" dirty="0">
                <a:solidFill>
                  <a:schemeClr val="l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026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37" y="3966933"/>
            <a:ext cx="998463" cy="998463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C981043F-531B-4FD2-B653-60FFA248D305}"/>
              </a:ext>
            </a:extLst>
          </p:cNvPr>
          <p:cNvGrpSpPr/>
          <p:nvPr/>
        </p:nvGrpSpPr>
        <p:grpSpPr>
          <a:xfrm>
            <a:off x="604856" y="1347409"/>
            <a:ext cx="1384163" cy="402300"/>
            <a:chOff x="897161" y="885727"/>
            <a:chExt cx="1535859" cy="402300"/>
          </a:xfrm>
        </p:grpSpPr>
        <p:sp>
          <p:nvSpPr>
            <p:cNvPr id="101" name="Google Shape;632;p38">
              <a:extLst>
                <a:ext uri="{FF2B5EF4-FFF2-40B4-BE49-F238E27FC236}">
                  <a16:creationId xmlns:a16="http://schemas.microsoft.com/office/drawing/2014/main" id="{97324118-6566-4542-B603-9EB9117EC8F5}"/>
                </a:ext>
              </a:extLst>
            </p:cNvPr>
            <p:cNvSpPr/>
            <p:nvPr/>
          </p:nvSpPr>
          <p:spPr>
            <a:xfrm>
              <a:off x="897161" y="885727"/>
              <a:ext cx="1535859" cy="402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4" name="Google Shape;562;p34">
              <a:extLst>
                <a:ext uri="{FF2B5EF4-FFF2-40B4-BE49-F238E27FC236}">
                  <a16:creationId xmlns:a16="http://schemas.microsoft.com/office/drawing/2014/main" id="{6ECA95EC-57AD-4D4F-A269-673425720FAB}"/>
                </a:ext>
              </a:extLst>
            </p:cNvPr>
            <p:cNvSpPr txBox="1">
              <a:spLocks/>
            </p:cNvSpPr>
            <p:nvPr/>
          </p:nvSpPr>
          <p:spPr>
            <a:xfrm>
              <a:off x="1005598" y="885727"/>
              <a:ext cx="1219809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35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ctr"/>
              <a:r>
                <a:rPr lang="fr-FR" sz="1600" dirty="0"/>
                <a:t>Module 3</a:t>
              </a:r>
            </a:p>
          </p:txBody>
        </p:sp>
      </p:grpSp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3E3E38CB-5F1D-4D58-83BB-C3ED07980101}"/>
              </a:ext>
            </a:extLst>
          </p:cNvPr>
          <p:cNvGrpSpPr/>
          <p:nvPr/>
        </p:nvGrpSpPr>
        <p:grpSpPr>
          <a:xfrm>
            <a:off x="1977823" y="4639369"/>
            <a:ext cx="495168" cy="466889"/>
            <a:chOff x="311442" y="2614025"/>
            <a:chExt cx="1037400" cy="1037400"/>
          </a:xfrm>
        </p:grpSpPr>
        <p:sp>
          <p:nvSpPr>
            <p:cNvPr id="178" name="Google Shape;1040;p43">
              <a:extLst>
                <a:ext uri="{FF2B5EF4-FFF2-40B4-BE49-F238E27FC236}">
                  <a16:creationId xmlns:a16="http://schemas.microsoft.com/office/drawing/2014/main" id="{B0D0A084-C4BC-4A6B-ACF1-B2CE9A49667B}"/>
                </a:ext>
              </a:extLst>
            </p:cNvPr>
            <p:cNvSpPr/>
            <p:nvPr/>
          </p:nvSpPr>
          <p:spPr>
            <a:xfrm>
              <a:off x="311442" y="261402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9210;p68">
              <a:extLst>
                <a:ext uri="{FF2B5EF4-FFF2-40B4-BE49-F238E27FC236}">
                  <a16:creationId xmlns:a16="http://schemas.microsoft.com/office/drawing/2014/main" id="{FA4986B2-54C5-49C0-BA23-F5C684410724}"/>
                </a:ext>
              </a:extLst>
            </p:cNvPr>
            <p:cNvGrpSpPr/>
            <p:nvPr/>
          </p:nvGrpSpPr>
          <p:grpSpPr>
            <a:xfrm>
              <a:off x="613212" y="2810283"/>
              <a:ext cx="416666" cy="616181"/>
              <a:chOff x="2483025" y="4268679"/>
              <a:chExt cx="202428" cy="3491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0" name="Google Shape;9211;p68">
                <a:extLst>
                  <a:ext uri="{FF2B5EF4-FFF2-40B4-BE49-F238E27FC236}">
                    <a16:creationId xmlns:a16="http://schemas.microsoft.com/office/drawing/2014/main" id="{CE7D5E1A-DF12-4079-BDBD-FE749AEDEF02}"/>
                  </a:ext>
                </a:extLst>
              </p:cNvPr>
              <p:cNvSpPr/>
              <p:nvPr/>
            </p:nvSpPr>
            <p:spPr>
              <a:xfrm>
                <a:off x="2497818" y="4274339"/>
                <a:ext cx="172528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22560" extrusionOk="0">
                    <a:moveTo>
                      <a:pt x="1" y="1"/>
                    </a:moveTo>
                    <a:lnTo>
                      <a:pt x="1" y="5719"/>
                    </a:lnTo>
                    <a:cubicBezTo>
                      <a:pt x="1" y="8326"/>
                      <a:pt x="1746" y="10597"/>
                      <a:pt x="4248" y="11291"/>
                    </a:cubicBezTo>
                    <a:cubicBezTo>
                      <a:pt x="1746" y="11964"/>
                      <a:pt x="1" y="14234"/>
                      <a:pt x="1" y="16841"/>
                    </a:cubicBezTo>
                    <a:lnTo>
                      <a:pt x="1" y="22560"/>
                    </a:lnTo>
                    <a:lnTo>
                      <a:pt x="11522" y="22560"/>
                    </a:lnTo>
                    <a:lnTo>
                      <a:pt x="11522" y="16841"/>
                    </a:lnTo>
                    <a:cubicBezTo>
                      <a:pt x="11522" y="14234"/>
                      <a:pt x="9798" y="11964"/>
                      <a:pt x="7296" y="11291"/>
                    </a:cubicBezTo>
                    <a:cubicBezTo>
                      <a:pt x="9798" y="10597"/>
                      <a:pt x="11522" y="8326"/>
                      <a:pt x="11522" y="5719"/>
                    </a:cubicBezTo>
                    <a:lnTo>
                      <a:pt x="11522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1" name="Google Shape;9212;p68">
                <a:extLst>
                  <a:ext uri="{FF2B5EF4-FFF2-40B4-BE49-F238E27FC236}">
                    <a16:creationId xmlns:a16="http://schemas.microsoft.com/office/drawing/2014/main" id="{322B24B3-1723-467E-A791-860E2F54CF9C}"/>
                  </a:ext>
                </a:extLst>
              </p:cNvPr>
              <p:cNvSpPr/>
              <p:nvPr/>
            </p:nvSpPr>
            <p:spPr>
              <a:xfrm>
                <a:off x="2599811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4332" y="1"/>
                    </a:moveTo>
                    <a:lnTo>
                      <a:pt x="4332" y="5719"/>
                    </a:lnTo>
                    <a:cubicBezTo>
                      <a:pt x="4311" y="8137"/>
                      <a:pt x="2713" y="10261"/>
                      <a:pt x="379" y="10912"/>
                    </a:cubicBezTo>
                    <a:cubicBezTo>
                      <a:pt x="1" y="11018"/>
                      <a:pt x="1" y="11543"/>
                      <a:pt x="379" y="11648"/>
                    </a:cubicBezTo>
                    <a:cubicBezTo>
                      <a:pt x="2713" y="12300"/>
                      <a:pt x="4311" y="14423"/>
                      <a:pt x="4332" y="16841"/>
                    </a:cubicBezTo>
                    <a:lnTo>
                      <a:pt x="4332" y="22560"/>
                    </a:lnTo>
                    <a:lnTo>
                      <a:pt x="5068" y="22560"/>
                    </a:lnTo>
                    <a:lnTo>
                      <a:pt x="5068" y="16841"/>
                    </a:lnTo>
                    <a:cubicBezTo>
                      <a:pt x="5068" y="14465"/>
                      <a:pt x="3701" y="12300"/>
                      <a:pt x="1557" y="11291"/>
                    </a:cubicBezTo>
                    <a:cubicBezTo>
                      <a:pt x="3701" y="10261"/>
                      <a:pt x="5089" y="8116"/>
                      <a:pt x="5089" y="5719"/>
                    </a:cubicBezTo>
                    <a:lnTo>
                      <a:pt x="5089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2" name="Google Shape;9213;p68">
                <a:extLst>
                  <a:ext uri="{FF2B5EF4-FFF2-40B4-BE49-F238E27FC236}">
                    <a16:creationId xmlns:a16="http://schemas.microsoft.com/office/drawing/2014/main" id="{E56BC344-4A9E-44E9-9BA3-33821B1EAA3C}"/>
                  </a:ext>
                </a:extLst>
              </p:cNvPr>
              <p:cNvSpPr/>
              <p:nvPr/>
            </p:nvSpPr>
            <p:spPr>
              <a:xfrm>
                <a:off x="2492159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0" y="1"/>
                    </a:moveTo>
                    <a:lnTo>
                      <a:pt x="0" y="5719"/>
                    </a:lnTo>
                    <a:cubicBezTo>
                      <a:pt x="21" y="8095"/>
                      <a:pt x="1388" y="10261"/>
                      <a:pt x="3533" y="11291"/>
                    </a:cubicBezTo>
                    <a:cubicBezTo>
                      <a:pt x="1388" y="12300"/>
                      <a:pt x="21" y="14465"/>
                      <a:pt x="0" y="16841"/>
                    </a:cubicBezTo>
                    <a:lnTo>
                      <a:pt x="0" y="22560"/>
                    </a:lnTo>
                    <a:lnTo>
                      <a:pt x="757" y="22560"/>
                    </a:lnTo>
                    <a:lnTo>
                      <a:pt x="757" y="16841"/>
                    </a:lnTo>
                    <a:cubicBezTo>
                      <a:pt x="757" y="14402"/>
                      <a:pt x="2376" y="12279"/>
                      <a:pt x="4710" y="11648"/>
                    </a:cubicBezTo>
                    <a:cubicBezTo>
                      <a:pt x="5088" y="11543"/>
                      <a:pt x="5088" y="11018"/>
                      <a:pt x="4710" y="10912"/>
                    </a:cubicBezTo>
                    <a:cubicBezTo>
                      <a:pt x="2376" y="10282"/>
                      <a:pt x="757" y="8158"/>
                      <a:pt x="757" y="5719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3" name="Google Shape;9214;p68">
                <a:extLst>
                  <a:ext uri="{FF2B5EF4-FFF2-40B4-BE49-F238E27FC236}">
                    <a16:creationId xmlns:a16="http://schemas.microsoft.com/office/drawing/2014/main" id="{88BF009B-5AE2-47C4-8D0D-DEA8ED1C1444}"/>
                  </a:ext>
                </a:extLst>
              </p:cNvPr>
              <p:cNvSpPr/>
              <p:nvPr/>
            </p:nvSpPr>
            <p:spPr>
              <a:xfrm>
                <a:off x="2483025" y="4606444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4" name="Google Shape;9215;p68">
                <a:extLst>
                  <a:ext uri="{FF2B5EF4-FFF2-40B4-BE49-F238E27FC236}">
                    <a16:creationId xmlns:a16="http://schemas.microsoft.com/office/drawing/2014/main" id="{C5F66695-505B-4CB1-BD5D-0342B87DE7D9}"/>
                  </a:ext>
                </a:extLst>
              </p:cNvPr>
              <p:cNvSpPr/>
              <p:nvPr/>
            </p:nvSpPr>
            <p:spPr>
              <a:xfrm>
                <a:off x="2483025" y="4268679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5" name="Google Shape;9216;p68">
                <a:extLst>
                  <a:ext uri="{FF2B5EF4-FFF2-40B4-BE49-F238E27FC236}">
                    <a16:creationId xmlns:a16="http://schemas.microsoft.com/office/drawing/2014/main" id="{0CC2167A-B659-4F56-BD29-E056D8554F6F}"/>
                  </a:ext>
                </a:extLst>
              </p:cNvPr>
              <p:cNvSpPr/>
              <p:nvPr/>
            </p:nvSpPr>
            <p:spPr>
              <a:xfrm>
                <a:off x="2520487" y="4378847"/>
                <a:ext cx="127506" cy="210933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14088" extrusionOk="0">
                    <a:moveTo>
                      <a:pt x="190" y="1"/>
                    </a:moveTo>
                    <a:cubicBezTo>
                      <a:pt x="610" y="1388"/>
                      <a:pt x="1725" y="2482"/>
                      <a:pt x="3133" y="2860"/>
                    </a:cubicBezTo>
                    <a:cubicBezTo>
                      <a:pt x="3365" y="2923"/>
                      <a:pt x="3617" y="2965"/>
                      <a:pt x="3869" y="2986"/>
                    </a:cubicBezTo>
                    <a:lnTo>
                      <a:pt x="3869" y="7927"/>
                    </a:lnTo>
                    <a:cubicBezTo>
                      <a:pt x="1683" y="8116"/>
                      <a:pt x="1" y="9966"/>
                      <a:pt x="1" y="12153"/>
                    </a:cubicBezTo>
                    <a:lnTo>
                      <a:pt x="1" y="14087"/>
                    </a:lnTo>
                    <a:lnTo>
                      <a:pt x="8515" y="14087"/>
                    </a:lnTo>
                    <a:lnTo>
                      <a:pt x="8515" y="12174"/>
                    </a:lnTo>
                    <a:cubicBezTo>
                      <a:pt x="8515" y="9966"/>
                      <a:pt x="6834" y="8116"/>
                      <a:pt x="4626" y="7927"/>
                    </a:cubicBezTo>
                    <a:lnTo>
                      <a:pt x="4626" y="2986"/>
                    </a:lnTo>
                    <a:cubicBezTo>
                      <a:pt x="4878" y="2965"/>
                      <a:pt x="5131" y="2923"/>
                      <a:pt x="5383" y="2860"/>
                    </a:cubicBezTo>
                    <a:cubicBezTo>
                      <a:pt x="6770" y="2461"/>
                      <a:pt x="7885" y="1388"/>
                      <a:pt x="8305" y="1"/>
                    </a:cubicBezTo>
                    <a:close/>
                  </a:path>
                </a:pathLst>
              </a:custGeom>
              <a:solidFill>
                <a:srgbClr val="688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8C537-B7DB-4F04-99BC-175EE2FBEE96}"/>
              </a:ext>
            </a:extLst>
          </p:cNvPr>
          <p:cNvSpPr/>
          <p:nvPr/>
        </p:nvSpPr>
        <p:spPr>
          <a:xfrm>
            <a:off x="2638283" y="4630037"/>
            <a:ext cx="204414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b="1" dirty="0">
                <a:solidFill>
                  <a:srgbClr val="445D73"/>
                </a:solidFill>
              </a:rPr>
              <a:t>En centre :  </a:t>
            </a:r>
            <a:r>
              <a:rPr lang="fr-FR" b="1" dirty="0">
                <a:solidFill>
                  <a:srgbClr val="6E5FFF"/>
                </a:solidFill>
              </a:rPr>
              <a:t>49</a:t>
            </a:r>
            <a:r>
              <a:rPr lang="fr-FR" b="1" dirty="0"/>
              <a:t> heures</a:t>
            </a:r>
          </a:p>
        </p:txBody>
      </p:sp>
      <p:sp>
        <p:nvSpPr>
          <p:cNvPr id="26" name="Google Shape;563;p34">
            <a:extLst>
              <a:ext uri="{FF2B5EF4-FFF2-40B4-BE49-F238E27FC236}">
                <a16:creationId xmlns:a16="http://schemas.microsoft.com/office/drawing/2014/main" id="{C577F7F8-FF30-45AE-BFE4-2EE0B9E32379}"/>
              </a:ext>
            </a:extLst>
          </p:cNvPr>
          <p:cNvSpPr txBox="1">
            <a:spLocks/>
          </p:cNvSpPr>
          <p:nvPr/>
        </p:nvSpPr>
        <p:spPr>
          <a:xfrm>
            <a:off x="2236603" y="1315891"/>
            <a:ext cx="6177659" cy="433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fr-FR" sz="1600" i="1" dirty="0">
                <a:solidFill>
                  <a:srgbClr val="667E92"/>
                </a:solidFill>
                <a:latin typeface="Cabin" panose="020B0604020202020204" charset="0"/>
              </a:rPr>
              <a:t>Tests, validation, intégration </a:t>
            </a:r>
          </a:p>
        </p:txBody>
      </p:sp>
      <p:sp>
        <p:nvSpPr>
          <p:cNvPr id="27" name="Google Shape;563;p34">
            <a:extLst>
              <a:ext uri="{FF2B5EF4-FFF2-40B4-BE49-F238E27FC236}">
                <a16:creationId xmlns:a16="http://schemas.microsoft.com/office/drawing/2014/main" id="{4C21A100-635F-4B35-A57A-E179C8E82408}"/>
              </a:ext>
            </a:extLst>
          </p:cNvPr>
          <p:cNvSpPr txBox="1">
            <a:spLocks/>
          </p:cNvSpPr>
          <p:nvPr/>
        </p:nvSpPr>
        <p:spPr>
          <a:xfrm>
            <a:off x="2451338" y="2148750"/>
            <a:ext cx="6177658" cy="14191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Assurer les tests et recettes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Analyser les dysfonctionnements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Proposer des solutions correctives, de nouvelles solutions techniques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Assurer la conformité technique des réalisations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Valider le développement du projet d’application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Intégrer les composantes d’accès aux données, les fonctionnalités de l’application et les interfaces.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endParaRPr lang="fr-FR" sz="1200" dirty="0"/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71CDD92-5731-4BEB-9B9F-D811AC58B304}"/>
              </a:ext>
            </a:extLst>
          </p:cNvPr>
          <p:cNvGrpSpPr/>
          <p:nvPr/>
        </p:nvGrpSpPr>
        <p:grpSpPr>
          <a:xfrm>
            <a:off x="2273073" y="153896"/>
            <a:ext cx="6589166" cy="733019"/>
            <a:chOff x="2273073" y="153896"/>
            <a:chExt cx="6589166" cy="733019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94ABA6C6-2908-4A1D-8E83-8816B054EC5A}"/>
                </a:ext>
              </a:extLst>
            </p:cNvPr>
            <p:cNvGrpSpPr/>
            <p:nvPr/>
          </p:nvGrpSpPr>
          <p:grpSpPr>
            <a:xfrm>
              <a:off x="2273073" y="153896"/>
              <a:ext cx="6571524" cy="733019"/>
              <a:chOff x="2188012" y="181586"/>
              <a:chExt cx="5825066" cy="733019"/>
            </a:xfrm>
          </p:grpSpPr>
          <p:sp>
            <p:nvSpPr>
              <p:cNvPr id="25" name="Google Shape;424;p29">
                <a:extLst>
                  <a:ext uri="{FF2B5EF4-FFF2-40B4-BE49-F238E27FC236}">
                    <a16:creationId xmlns:a16="http://schemas.microsoft.com/office/drawing/2014/main" id="{EB37FEF7-5EC1-485B-926D-3E61B38DDC51}"/>
                  </a:ext>
                </a:extLst>
              </p:cNvPr>
              <p:cNvSpPr/>
              <p:nvPr/>
            </p:nvSpPr>
            <p:spPr>
              <a:xfrm>
                <a:off x="2188012" y="181586"/>
                <a:ext cx="5825066" cy="733019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DD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9;p42">
                <a:extLst>
                  <a:ext uri="{FF2B5EF4-FFF2-40B4-BE49-F238E27FC236}">
                    <a16:creationId xmlns:a16="http://schemas.microsoft.com/office/drawing/2014/main" id="{AC36C521-992F-41F9-B1AD-F1F06930A3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3650" y="241544"/>
                <a:ext cx="2707024" cy="5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ormorant Unicase"/>
                  <a:buNone/>
                  <a:defRPr sz="2800" b="1" i="0" u="none" strike="noStrike" cap="none">
                    <a:solidFill>
                      <a:schemeClr val="dk1"/>
                    </a:solidFill>
                    <a:latin typeface="Cormorant Unicase"/>
                    <a:ea typeface="Cormorant Unicase"/>
                    <a:cs typeface="Cormorant Unicase"/>
                    <a:sym typeface="Cormorant Unicas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r>
                  <a:rPr lang="fr-FR" dirty="0"/>
                  <a:t>Le programme  |</a:t>
                </a:r>
                <a:endParaRPr lang="fr-FR" dirty="0">
                  <a:solidFill>
                    <a:schemeClr val="lt2"/>
                  </a:solidFill>
                </a:endParaRPr>
              </a:p>
            </p:txBody>
          </p:sp>
        </p:grpSp>
        <p:sp>
          <p:nvSpPr>
            <p:cNvPr id="24" name="Google Shape;929;p42">
              <a:extLst>
                <a:ext uri="{FF2B5EF4-FFF2-40B4-BE49-F238E27FC236}">
                  <a16:creationId xmlns:a16="http://schemas.microsoft.com/office/drawing/2014/main" id="{315A39FA-DB25-48DF-AFFE-4FC6E1245F25}"/>
                </a:ext>
              </a:extLst>
            </p:cNvPr>
            <p:cNvSpPr txBox="1">
              <a:spLocks/>
            </p:cNvSpPr>
            <p:nvPr/>
          </p:nvSpPr>
          <p:spPr>
            <a:xfrm>
              <a:off x="5114413" y="307473"/>
              <a:ext cx="374782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fr-FR" sz="2000" dirty="0">
                  <a:solidFill>
                    <a:schemeClr val="lt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MS Développement .Net</a:t>
              </a:r>
              <a:endParaRPr lang="fr-FR" sz="2000" dirty="0">
                <a:solidFill>
                  <a:schemeClr val="l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9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5537" y="3966933"/>
            <a:ext cx="998463" cy="998463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C981043F-531B-4FD2-B653-60FFA248D305}"/>
              </a:ext>
            </a:extLst>
          </p:cNvPr>
          <p:cNvGrpSpPr/>
          <p:nvPr/>
        </p:nvGrpSpPr>
        <p:grpSpPr>
          <a:xfrm>
            <a:off x="604856" y="1347409"/>
            <a:ext cx="1384163" cy="402300"/>
            <a:chOff x="897161" y="885727"/>
            <a:chExt cx="1535859" cy="402300"/>
          </a:xfrm>
        </p:grpSpPr>
        <p:sp>
          <p:nvSpPr>
            <p:cNvPr id="101" name="Google Shape;632;p38">
              <a:extLst>
                <a:ext uri="{FF2B5EF4-FFF2-40B4-BE49-F238E27FC236}">
                  <a16:creationId xmlns:a16="http://schemas.microsoft.com/office/drawing/2014/main" id="{97324118-6566-4542-B603-9EB9117EC8F5}"/>
                </a:ext>
              </a:extLst>
            </p:cNvPr>
            <p:cNvSpPr/>
            <p:nvPr/>
          </p:nvSpPr>
          <p:spPr>
            <a:xfrm>
              <a:off x="897161" y="885727"/>
              <a:ext cx="1535859" cy="402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114" name="Google Shape;562;p34">
              <a:extLst>
                <a:ext uri="{FF2B5EF4-FFF2-40B4-BE49-F238E27FC236}">
                  <a16:creationId xmlns:a16="http://schemas.microsoft.com/office/drawing/2014/main" id="{6ECA95EC-57AD-4D4F-A269-673425720FAB}"/>
                </a:ext>
              </a:extLst>
            </p:cNvPr>
            <p:cNvSpPr txBox="1">
              <a:spLocks/>
            </p:cNvSpPr>
            <p:nvPr/>
          </p:nvSpPr>
          <p:spPr>
            <a:xfrm>
              <a:off x="1005598" y="885727"/>
              <a:ext cx="1219809" cy="40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35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ctr"/>
              <a:r>
                <a:rPr lang="fr-FR" sz="1600" dirty="0"/>
                <a:t>Module 4</a:t>
              </a:r>
            </a:p>
          </p:txBody>
        </p:sp>
      </p:grpSp>
      <p:grpSp>
        <p:nvGrpSpPr>
          <p:cNvPr id="177" name="Groupe 176">
            <a:extLst>
              <a:ext uri="{FF2B5EF4-FFF2-40B4-BE49-F238E27FC236}">
                <a16:creationId xmlns:a16="http://schemas.microsoft.com/office/drawing/2014/main" id="{3E3E38CB-5F1D-4D58-83BB-C3ED07980101}"/>
              </a:ext>
            </a:extLst>
          </p:cNvPr>
          <p:cNvGrpSpPr/>
          <p:nvPr/>
        </p:nvGrpSpPr>
        <p:grpSpPr>
          <a:xfrm>
            <a:off x="1977823" y="4639369"/>
            <a:ext cx="495168" cy="466889"/>
            <a:chOff x="311442" y="2614025"/>
            <a:chExt cx="1037400" cy="1037400"/>
          </a:xfrm>
        </p:grpSpPr>
        <p:sp>
          <p:nvSpPr>
            <p:cNvPr id="178" name="Google Shape;1040;p43">
              <a:extLst>
                <a:ext uri="{FF2B5EF4-FFF2-40B4-BE49-F238E27FC236}">
                  <a16:creationId xmlns:a16="http://schemas.microsoft.com/office/drawing/2014/main" id="{B0D0A084-C4BC-4A6B-ACF1-B2CE9A49667B}"/>
                </a:ext>
              </a:extLst>
            </p:cNvPr>
            <p:cNvSpPr/>
            <p:nvPr/>
          </p:nvSpPr>
          <p:spPr>
            <a:xfrm>
              <a:off x="311442" y="261402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9" name="Google Shape;9210;p68">
              <a:extLst>
                <a:ext uri="{FF2B5EF4-FFF2-40B4-BE49-F238E27FC236}">
                  <a16:creationId xmlns:a16="http://schemas.microsoft.com/office/drawing/2014/main" id="{FA4986B2-54C5-49C0-BA23-F5C684410724}"/>
                </a:ext>
              </a:extLst>
            </p:cNvPr>
            <p:cNvGrpSpPr/>
            <p:nvPr/>
          </p:nvGrpSpPr>
          <p:grpSpPr>
            <a:xfrm>
              <a:off x="613212" y="2810283"/>
              <a:ext cx="416666" cy="616181"/>
              <a:chOff x="2483025" y="4268679"/>
              <a:chExt cx="202428" cy="3491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0" name="Google Shape;9211;p68">
                <a:extLst>
                  <a:ext uri="{FF2B5EF4-FFF2-40B4-BE49-F238E27FC236}">
                    <a16:creationId xmlns:a16="http://schemas.microsoft.com/office/drawing/2014/main" id="{CE7D5E1A-DF12-4079-BDBD-FE749AEDEF02}"/>
                  </a:ext>
                </a:extLst>
              </p:cNvPr>
              <p:cNvSpPr/>
              <p:nvPr/>
            </p:nvSpPr>
            <p:spPr>
              <a:xfrm>
                <a:off x="2497818" y="4274339"/>
                <a:ext cx="172528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22560" extrusionOk="0">
                    <a:moveTo>
                      <a:pt x="1" y="1"/>
                    </a:moveTo>
                    <a:lnTo>
                      <a:pt x="1" y="5719"/>
                    </a:lnTo>
                    <a:cubicBezTo>
                      <a:pt x="1" y="8326"/>
                      <a:pt x="1746" y="10597"/>
                      <a:pt x="4248" y="11291"/>
                    </a:cubicBezTo>
                    <a:cubicBezTo>
                      <a:pt x="1746" y="11964"/>
                      <a:pt x="1" y="14234"/>
                      <a:pt x="1" y="16841"/>
                    </a:cubicBezTo>
                    <a:lnTo>
                      <a:pt x="1" y="22560"/>
                    </a:lnTo>
                    <a:lnTo>
                      <a:pt x="11522" y="22560"/>
                    </a:lnTo>
                    <a:lnTo>
                      <a:pt x="11522" y="16841"/>
                    </a:lnTo>
                    <a:cubicBezTo>
                      <a:pt x="11522" y="14234"/>
                      <a:pt x="9798" y="11964"/>
                      <a:pt x="7296" y="11291"/>
                    </a:cubicBezTo>
                    <a:cubicBezTo>
                      <a:pt x="9798" y="10597"/>
                      <a:pt x="11522" y="8326"/>
                      <a:pt x="11522" y="5719"/>
                    </a:cubicBezTo>
                    <a:lnTo>
                      <a:pt x="11522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1" name="Google Shape;9212;p68">
                <a:extLst>
                  <a:ext uri="{FF2B5EF4-FFF2-40B4-BE49-F238E27FC236}">
                    <a16:creationId xmlns:a16="http://schemas.microsoft.com/office/drawing/2014/main" id="{322B24B3-1723-467E-A791-860E2F54CF9C}"/>
                  </a:ext>
                </a:extLst>
              </p:cNvPr>
              <p:cNvSpPr/>
              <p:nvPr/>
            </p:nvSpPr>
            <p:spPr>
              <a:xfrm>
                <a:off x="2599811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4332" y="1"/>
                    </a:moveTo>
                    <a:lnTo>
                      <a:pt x="4332" y="5719"/>
                    </a:lnTo>
                    <a:cubicBezTo>
                      <a:pt x="4311" y="8137"/>
                      <a:pt x="2713" y="10261"/>
                      <a:pt x="379" y="10912"/>
                    </a:cubicBezTo>
                    <a:cubicBezTo>
                      <a:pt x="1" y="11018"/>
                      <a:pt x="1" y="11543"/>
                      <a:pt x="379" y="11648"/>
                    </a:cubicBezTo>
                    <a:cubicBezTo>
                      <a:pt x="2713" y="12300"/>
                      <a:pt x="4311" y="14423"/>
                      <a:pt x="4332" y="16841"/>
                    </a:cubicBezTo>
                    <a:lnTo>
                      <a:pt x="4332" y="22560"/>
                    </a:lnTo>
                    <a:lnTo>
                      <a:pt x="5068" y="22560"/>
                    </a:lnTo>
                    <a:lnTo>
                      <a:pt x="5068" y="16841"/>
                    </a:lnTo>
                    <a:cubicBezTo>
                      <a:pt x="5068" y="14465"/>
                      <a:pt x="3701" y="12300"/>
                      <a:pt x="1557" y="11291"/>
                    </a:cubicBezTo>
                    <a:cubicBezTo>
                      <a:pt x="3701" y="10261"/>
                      <a:pt x="5089" y="8116"/>
                      <a:pt x="5089" y="5719"/>
                    </a:cubicBezTo>
                    <a:lnTo>
                      <a:pt x="5089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2" name="Google Shape;9213;p68">
                <a:extLst>
                  <a:ext uri="{FF2B5EF4-FFF2-40B4-BE49-F238E27FC236}">
                    <a16:creationId xmlns:a16="http://schemas.microsoft.com/office/drawing/2014/main" id="{E56BC344-4A9E-44E9-9BA3-33821B1EAA3C}"/>
                  </a:ext>
                </a:extLst>
              </p:cNvPr>
              <p:cNvSpPr/>
              <p:nvPr/>
            </p:nvSpPr>
            <p:spPr>
              <a:xfrm>
                <a:off x="2492159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0" y="1"/>
                    </a:moveTo>
                    <a:lnTo>
                      <a:pt x="0" y="5719"/>
                    </a:lnTo>
                    <a:cubicBezTo>
                      <a:pt x="21" y="8095"/>
                      <a:pt x="1388" y="10261"/>
                      <a:pt x="3533" y="11291"/>
                    </a:cubicBezTo>
                    <a:cubicBezTo>
                      <a:pt x="1388" y="12300"/>
                      <a:pt x="21" y="14465"/>
                      <a:pt x="0" y="16841"/>
                    </a:cubicBezTo>
                    <a:lnTo>
                      <a:pt x="0" y="22560"/>
                    </a:lnTo>
                    <a:lnTo>
                      <a:pt x="757" y="22560"/>
                    </a:lnTo>
                    <a:lnTo>
                      <a:pt x="757" y="16841"/>
                    </a:lnTo>
                    <a:cubicBezTo>
                      <a:pt x="757" y="14402"/>
                      <a:pt x="2376" y="12279"/>
                      <a:pt x="4710" y="11648"/>
                    </a:cubicBezTo>
                    <a:cubicBezTo>
                      <a:pt x="5088" y="11543"/>
                      <a:pt x="5088" y="11018"/>
                      <a:pt x="4710" y="10912"/>
                    </a:cubicBezTo>
                    <a:cubicBezTo>
                      <a:pt x="2376" y="10282"/>
                      <a:pt x="757" y="8158"/>
                      <a:pt x="757" y="5719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3" name="Google Shape;9214;p68">
                <a:extLst>
                  <a:ext uri="{FF2B5EF4-FFF2-40B4-BE49-F238E27FC236}">
                    <a16:creationId xmlns:a16="http://schemas.microsoft.com/office/drawing/2014/main" id="{88BF009B-5AE2-47C4-8D0D-DEA8ED1C1444}"/>
                  </a:ext>
                </a:extLst>
              </p:cNvPr>
              <p:cNvSpPr/>
              <p:nvPr/>
            </p:nvSpPr>
            <p:spPr>
              <a:xfrm>
                <a:off x="2483025" y="4606444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4" name="Google Shape;9215;p68">
                <a:extLst>
                  <a:ext uri="{FF2B5EF4-FFF2-40B4-BE49-F238E27FC236}">
                    <a16:creationId xmlns:a16="http://schemas.microsoft.com/office/drawing/2014/main" id="{C5F66695-505B-4CB1-BD5D-0342B87DE7D9}"/>
                  </a:ext>
                </a:extLst>
              </p:cNvPr>
              <p:cNvSpPr/>
              <p:nvPr/>
            </p:nvSpPr>
            <p:spPr>
              <a:xfrm>
                <a:off x="2483025" y="4268679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85" name="Google Shape;9216;p68">
                <a:extLst>
                  <a:ext uri="{FF2B5EF4-FFF2-40B4-BE49-F238E27FC236}">
                    <a16:creationId xmlns:a16="http://schemas.microsoft.com/office/drawing/2014/main" id="{0CC2167A-B659-4F56-BD29-E056D8554F6F}"/>
                  </a:ext>
                </a:extLst>
              </p:cNvPr>
              <p:cNvSpPr/>
              <p:nvPr/>
            </p:nvSpPr>
            <p:spPr>
              <a:xfrm>
                <a:off x="2520487" y="4378847"/>
                <a:ext cx="127506" cy="210933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14088" extrusionOk="0">
                    <a:moveTo>
                      <a:pt x="190" y="1"/>
                    </a:moveTo>
                    <a:cubicBezTo>
                      <a:pt x="610" y="1388"/>
                      <a:pt x="1725" y="2482"/>
                      <a:pt x="3133" y="2860"/>
                    </a:cubicBezTo>
                    <a:cubicBezTo>
                      <a:pt x="3365" y="2923"/>
                      <a:pt x="3617" y="2965"/>
                      <a:pt x="3869" y="2986"/>
                    </a:cubicBezTo>
                    <a:lnTo>
                      <a:pt x="3869" y="7927"/>
                    </a:lnTo>
                    <a:cubicBezTo>
                      <a:pt x="1683" y="8116"/>
                      <a:pt x="1" y="9966"/>
                      <a:pt x="1" y="12153"/>
                    </a:cubicBezTo>
                    <a:lnTo>
                      <a:pt x="1" y="14087"/>
                    </a:lnTo>
                    <a:lnTo>
                      <a:pt x="8515" y="14087"/>
                    </a:lnTo>
                    <a:lnTo>
                      <a:pt x="8515" y="12174"/>
                    </a:lnTo>
                    <a:cubicBezTo>
                      <a:pt x="8515" y="9966"/>
                      <a:pt x="6834" y="8116"/>
                      <a:pt x="4626" y="7927"/>
                    </a:cubicBezTo>
                    <a:lnTo>
                      <a:pt x="4626" y="2986"/>
                    </a:lnTo>
                    <a:cubicBezTo>
                      <a:pt x="4878" y="2965"/>
                      <a:pt x="5131" y="2923"/>
                      <a:pt x="5383" y="2860"/>
                    </a:cubicBezTo>
                    <a:cubicBezTo>
                      <a:pt x="6770" y="2461"/>
                      <a:pt x="7885" y="1388"/>
                      <a:pt x="8305" y="1"/>
                    </a:cubicBezTo>
                    <a:close/>
                  </a:path>
                </a:pathLst>
              </a:custGeom>
              <a:solidFill>
                <a:srgbClr val="688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798C537-B7DB-4F04-99BC-175EE2FBEE96}"/>
              </a:ext>
            </a:extLst>
          </p:cNvPr>
          <p:cNvSpPr/>
          <p:nvPr/>
        </p:nvSpPr>
        <p:spPr>
          <a:xfrm>
            <a:off x="2638283" y="4630037"/>
            <a:ext cx="204414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b="1" dirty="0">
                <a:solidFill>
                  <a:srgbClr val="445D73"/>
                </a:solidFill>
              </a:rPr>
              <a:t>En centre :  </a:t>
            </a:r>
            <a:r>
              <a:rPr lang="fr-FR" b="1" dirty="0">
                <a:solidFill>
                  <a:srgbClr val="6E5FFF"/>
                </a:solidFill>
              </a:rPr>
              <a:t>36</a:t>
            </a:r>
            <a:r>
              <a:rPr lang="fr-FR" b="1" dirty="0"/>
              <a:t> heures</a:t>
            </a:r>
          </a:p>
        </p:txBody>
      </p:sp>
      <p:sp>
        <p:nvSpPr>
          <p:cNvPr id="26" name="Google Shape;563;p34">
            <a:extLst>
              <a:ext uri="{FF2B5EF4-FFF2-40B4-BE49-F238E27FC236}">
                <a16:creationId xmlns:a16="http://schemas.microsoft.com/office/drawing/2014/main" id="{C577F7F8-FF30-45AE-BFE4-2EE0B9E32379}"/>
              </a:ext>
            </a:extLst>
          </p:cNvPr>
          <p:cNvSpPr txBox="1">
            <a:spLocks/>
          </p:cNvSpPr>
          <p:nvPr/>
        </p:nvSpPr>
        <p:spPr>
          <a:xfrm>
            <a:off x="2236603" y="1315891"/>
            <a:ext cx="6177659" cy="4338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 livrable : support technique </a:t>
            </a:r>
            <a:endParaRPr lang="fr-FR" sz="1600" dirty="0">
              <a:solidFill>
                <a:schemeClr val="lt2"/>
              </a:solidFill>
            </a:endParaRPr>
          </a:p>
        </p:txBody>
      </p:sp>
      <p:sp>
        <p:nvSpPr>
          <p:cNvPr id="27" name="Google Shape;563;p34">
            <a:extLst>
              <a:ext uri="{FF2B5EF4-FFF2-40B4-BE49-F238E27FC236}">
                <a16:creationId xmlns:a16="http://schemas.microsoft.com/office/drawing/2014/main" id="{4C21A100-635F-4B35-A57A-E179C8E82408}"/>
              </a:ext>
            </a:extLst>
          </p:cNvPr>
          <p:cNvSpPr txBox="1">
            <a:spLocks/>
          </p:cNvSpPr>
          <p:nvPr/>
        </p:nvSpPr>
        <p:spPr>
          <a:xfrm>
            <a:off x="2435522" y="1824244"/>
            <a:ext cx="6177658" cy="10831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Rédiger une documentation technique</a:t>
            </a:r>
          </a:p>
          <a:p>
            <a:pPr marL="358775" indent="-358775" algn="just"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ü"/>
            </a:pPr>
            <a:r>
              <a:rPr lang="fr-FR" sz="1200" dirty="0"/>
              <a:t>S’occuper du suivi et de la maintenance 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71CDD92-5731-4BEB-9B9F-D811AC58B304}"/>
              </a:ext>
            </a:extLst>
          </p:cNvPr>
          <p:cNvGrpSpPr/>
          <p:nvPr/>
        </p:nvGrpSpPr>
        <p:grpSpPr>
          <a:xfrm>
            <a:off x="2273073" y="153896"/>
            <a:ext cx="6695455" cy="733019"/>
            <a:chOff x="2273073" y="153896"/>
            <a:chExt cx="6695455" cy="733019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94ABA6C6-2908-4A1D-8E83-8816B054EC5A}"/>
                </a:ext>
              </a:extLst>
            </p:cNvPr>
            <p:cNvGrpSpPr/>
            <p:nvPr/>
          </p:nvGrpSpPr>
          <p:grpSpPr>
            <a:xfrm>
              <a:off x="2273073" y="153896"/>
              <a:ext cx="6571524" cy="733019"/>
              <a:chOff x="2188012" y="181586"/>
              <a:chExt cx="5825066" cy="733019"/>
            </a:xfrm>
          </p:grpSpPr>
          <p:sp>
            <p:nvSpPr>
              <p:cNvPr id="25" name="Google Shape;424;p29">
                <a:extLst>
                  <a:ext uri="{FF2B5EF4-FFF2-40B4-BE49-F238E27FC236}">
                    <a16:creationId xmlns:a16="http://schemas.microsoft.com/office/drawing/2014/main" id="{EB37FEF7-5EC1-485B-926D-3E61B38DDC51}"/>
                  </a:ext>
                </a:extLst>
              </p:cNvPr>
              <p:cNvSpPr/>
              <p:nvPr/>
            </p:nvSpPr>
            <p:spPr>
              <a:xfrm>
                <a:off x="2188012" y="181586"/>
                <a:ext cx="5825066" cy="733019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DD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9;p42">
                <a:extLst>
                  <a:ext uri="{FF2B5EF4-FFF2-40B4-BE49-F238E27FC236}">
                    <a16:creationId xmlns:a16="http://schemas.microsoft.com/office/drawing/2014/main" id="{AC36C521-992F-41F9-B1AD-F1F06930A3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3650" y="241544"/>
                <a:ext cx="2707024" cy="5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ormorant Unicase"/>
                  <a:buNone/>
                  <a:defRPr sz="2800" b="1" i="0" u="none" strike="noStrike" cap="none">
                    <a:solidFill>
                      <a:schemeClr val="dk1"/>
                    </a:solidFill>
                    <a:latin typeface="Cormorant Unicase"/>
                    <a:ea typeface="Cormorant Unicase"/>
                    <a:cs typeface="Cormorant Unicase"/>
                    <a:sym typeface="Cormorant Unicas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r>
                  <a:rPr lang="fr-FR" dirty="0"/>
                  <a:t>Le programme  |</a:t>
                </a:r>
                <a:endParaRPr lang="fr-FR" dirty="0">
                  <a:solidFill>
                    <a:schemeClr val="lt2"/>
                  </a:solidFill>
                </a:endParaRPr>
              </a:p>
            </p:txBody>
          </p:sp>
        </p:grpSp>
        <p:sp>
          <p:nvSpPr>
            <p:cNvPr id="24" name="Google Shape;929;p42">
              <a:extLst>
                <a:ext uri="{FF2B5EF4-FFF2-40B4-BE49-F238E27FC236}">
                  <a16:creationId xmlns:a16="http://schemas.microsoft.com/office/drawing/2014/main" id="{315A39FA-DB25-48DF-AFFE-4FC6E1245F25}"/>
                </a:ext>
              </a:extLst>
            </p:cNvPr>
            <p:cNvSpPr txBox="1">
              <a:spLocks/>
            </p:cNvSpPr>
            <p:nvPr/>
          </p:nvSpPr>
          <p:spPr>
            <a:xfrm>
              <a:off x="5220702" y="288389"/>
              <a:ext cx="374782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fr-FR" sz="2000" dirty="0">
                  <a:solidFill>
                    <a:schemeClr val="lt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MS Développement .Net</a:t>
              </a:r>
              <a:endParaRPr lang="fr-FR" sz="2000" dirty="0">
                <a:solidFill>
                  <a:schemeClr val="l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723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10" y="4258481"/>
            <a:ext cx="1096190" cy="1096190"/>
          </a:xfrm>
          <a:prstGeom prst="rect">
            <a:avLst/>
          </a:prstGeom>
        </p:spPr>
      </p:pic>
      <p:sp>
        <p:nvSpPr>
          <p:cNvPr id="40" name="Google Shape;575;p35">
            <a:extLst>
              <a:ext uri="{FF2B5EF4-FFF2-40B4-BE49-F238E27FC236}">
                <a16:creationId xmlns:a16="http://schemas.microsoft.com/office/drawing/2014/main" id="{A5B7D89E-1421-4BDD-BC40-4CFDBD0AA922}"/>
              </a:ext>
            </a:extLst>
          </p:cNvPr>
          <p:cNvSpPr/>
          <p:nvPr/>
        </p:nvSpPr>
        <p:spPr>
          <a:xfrm>
            <a:off x="5487520" y="1192304"/>
            <a:ext cx="1174925" cy="1175525"/>
          </a:xfrm>
          <a:custGeom>
            <a:avLst/>
            <a:gdLst/>
            <a:ahLst/>
            <a:cxnLst/>
            <a:rect l="l" t="t" r="r" b="b"/>
            <a:pathLst>
              <a:path w="46997" h="47021" extrusionOk="0">
                <a:moveTo>
                  <a:pt x="0" y="0"/>
                </a:moveTo>
                <a:lnTo>
                  <a:pt x="0" y="1218"/>
                </a:lnTo>
                <a:lnTo>
                  <a:pt x="48" y="2436"/>
                </a:lnTo>
                <a:lnTo>
                  <a:pt x="119" y="3630"/>
                </a:lnTo>
                <a:lnTo>
                  <a:pt x="239" y="4824"/>
                </a:lnTo>
                <a:lnTo>
                  <a:pt x="382" y="5994"/>
                </a:lnTo>
                <a:lnTo>
                  <a:pt x="525" y="7165"/>
                </a:lnTo>
                <a:lnTo>
                  <a:pt x="716" y="8335"/>
                </a:lnTo>
                <a:lnTo>
                  <a:pt x="955" y="9481"/>
                </a:lnTo>
                <a:lnTo>
                  <a:pt x="1194" y="10627"/>
                </a:lnTo>
                <a:lnTo>
                  <a:pt x="1481" y="11750"/>
                </a:lnTo>
                <a:lnTo>
                  <a:pt x="1767" y="12872"/>
                </a:lnTo>
                <a:lnTo>
                  <a:pt x="2101" y="13994"/>
                </a:lnTo>
                <a:lnTo>
                  <a:pt x="2460" y="15093"/>
                </a:lnTo>
                <a:lnTo>
                  <a:pt x="2842" y="16167"/>
                </a:lnTo>
                <a:lnTo>
                  <a:pt x="3248" y="17242"/>
                </a:lnTo>
                <a:lnTo>
                  <a:pt x="3678" y="18317"/>
                </a:lnTo>
                <a:lnTo>
                  <a:pt x="4155" y="19344"/>
                </a:lnTo>
                <a:lnTo>
                  <a:pt x="4633" y="20394"/>
                </a:lnTo>
                <a:lnTo>
                  <a:pt x="5134" y="21397"/>
                </a:lnTo>
                <a:lnTo>
                  <a:pt x="5660" y="22424"/>
                </a:lnTo>
                <a:lnTo>
                  <a:pt x="6209" y="23403"/>
                </a:lnTo>
                <a:lnTo>
                  <a:pt x="6806" y="24382"/>
                </a:lnTo>
                <a:lnTo>
                  <a:pt x="7403" y="25337"/>
                </a:lnTo>
                <a:lnTo>
                  <a:pt x="8024" y="26293"/>
                </a:lnTo>
                <a:lnTo>
                  <a:pt x="8669" y="27224"/>
                </a:lnTo>
                <a:lnTo>
                  <a:pt x="9337" y="28131"/>
                </a:lnTo>
                <a:lnTo>
                  <a:pt x="10030" y="29039"/>
                </a:lnTo>
                <a:lnTo>
                  <a:pt x="10722" y="29899"/>
                </a:lnTo>
                <a:lnTo>
                  <a:pt x="11463" y="30758"/>
                </a:lnTo>
                <a:lnTo>
                  <a:pt x="12203" y="31618"/>
                </a:lnTo>
                <a:lnTo>
                  <a:pt x="12967" y="32430"/>
                </a:lnTo>
                <a:lnTo>
                  <a:pt x="13755" y="33242"/>
                </a:lnTo>
                <a:lnTo>
                  <a:pt x="14567" y="34030"/>
                </a:lnTo>
                <a:lnTo>
                  <a:pt x="15403" y="34794"/>
                </a:lnTo>
                <a:lnTo>
                  <a:pt x="16239" y="35558"/>
                </a:lnTo>
                <a:lnTo>
                  <a:pt x="17098" y="36275"/>
                </a:lnTo>
                <a:lnTo>
                  <a:pt x="17982" y="36991"/>
                </a:lnTo>
                <a:lnTo>
                  <a:pt x="18865" y="37684"/>
                </a:lnTo>
                <a:lnTo>
                  <a:pt x="19797" y="38352"/>
                </a:lnTo>
                <a:lnTo>
                  <a:pt x="20704" y="38973"/>
                </a:lnTo>
                <a:lnTo>
                  <a:pt x="21659" y="39618"/>
                </a:lnTo>
                <a:lnTo>
                  <a:pt x="22615" y="40215"/>
                </a:lnTo>
                <a:lnTo>
                  <a:pt x="23594" y="40788"/>
                </a:lnTo>
                <a:lnTo>
                  <a:pt x="24597" y="41337"/>
                </a:lnTo>
                <a:lnTo>
                  <a:pt x="25600" y="41863"/>
                </a:lnTo>
                <a:lnTo>
                  <a:pt x="26627" y="42388"/>
                </a:lnTo>
                <a:lnTo>
                  <a:pt x="27653" y="42866"/>
                </a:lnTo>
                <a:lnTo>
                  <a:pt x="28704" y="43319"/>
                </a:lnTo>
                <a:lnTo>
                  <a:pt x="29755" y="43749"/>
                </a:lnTo>
                <a:lnTo>
                  <a:pt x="30829" y="44155"/>
                </a:lnTo>
                <a:lnTo>
                  <a:pt x="31928" y="44537"/>
                </a:lnTo>
                <a:lnTo>
                  <a:pt x="33026" y="44895"/>
                </a:lnTo>
                <a:lnTo>
                  <a:pt x="34125" y="45230"/>
                </a:lnTo>
                <a:lnTo>
                  <a:pt x="35247" y="45540"/>
                </a:lnTo>
                <a:lnTo>
                  <a:pt x="36370" y="45803"/>
                </a:lnTo>
                <a:lnTo>
                  <a:pt x="37516" y="46066"/>
                </a:lnTo>
                <a:lnTo>
                  <a:pt x="38686" y="46281"/>
                </a:lnTo>
                <a:lnTo>
                  <a:pt x="39832" y="46472"/>
                </a:lnTo>
                <a:lnTo>
                  <a:pt x="41002" y="46639"/>
                </a:lnTo>
                <a:lnTo>
                  <a:pt x="42196" y="46758"/>
                </a:lnTo>
                <a:lnTo>
                  <a:pt x="43367" y="46878"/>
                </a:lnTo>
                <a:lnTo>
                  <a:pt x="44585" y="46949"/>
                </a:lnTo>
                <a:lnTo>
                  <a:pt x="45779" y="46997"/>
                </a:lnTo>
                <a:lnTo>
                  <a:pt x="46996" y="47021"/>
                </a:lnTo>
                <a:lnTo>
                  <a:pt x="46996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76;p35">
            <a:extLst>
              <a:ext uri="{FF2B5EF4-FFF2-40B4-BE49-F238E27FC236}">
                <a16:creationId xmlns:a16="http://schemas.microsoft.com/office/drawing/2014/main" id="{15005C46-A37B-4E32-82E1-3552D291D8B6}"/>
              </a:ext>
            </a:extLst>
          </p:cNvPr>
          <p:cNvSpPr/>
          <p:nvPr/>
        </p:nvSpPr>
        <p:spPr>
          <a:xfrm>
            <a:off x="7287796" y="3065335"/>
            <a:ext cx="1174950" cy="1174925"/>
          </a:xfrm>
          <a:custGeom>
            <a:avLst/>
            <a:gdLst/>
            <a:ahLst/>
            <a:cxnLst/>
            <a:rect l="l" t="t" r="r" b="b"/>
            <a:pathLst>
              <a:path w="46998" h="46997" extrusionOk="0">
                <a:moveTo>
                  <a:pt x="1" y="0"/>
                </a:moveTo>
                <a:lnTo>
                  <a:pt x="1" y="46997"/>
                </a:lnTo>
                <a:lnTo>
                  <a:pt x="46997" y="46997"/>
                </a:lnTo>
                <a:lnTo>
                  <a:pt x="46997" y="45779"/>
                </a:lnTo>
                <a:lnTo>
                  <a:pt x="46949" y="44585"/>
                </a:lnTo>
                <a:lnTo>
                  <a:pt x="46854" y="43391"/>
                </a:lnTo>
                <a:lnTo>
                  <a:pt x="46758" y="42197"/>
                </a:lnTo>
                <a:lnTo>
                  <a:pt x="46615" y="41003"/>
                </a:lnTo>
                <a:lnTo>
                  <a:pt x="46448" y="39833"/>
                </a:lnTo>
                <a:lnTo>
                  <a:pt x="46257" y="38687"/>
                </a:lnTo>
                <a:lnTo>
                  <a:pt x="46042" y="37517"/>
                </a:lnTo>
                <a:lnTo>
                  <a:pt x="45803" y="36394"/>
                </a:lnTo>
                <a:lnTo>
                  <a:pt x="45517" y="35248"/>
                </a:lnTo>
                <a:lnTo>
                  <a:pt x="45206" y="34126"/>
                </a:lnTo>
                <a:lnTo>
                  <a:pt x="44896" y="33027"/>
                </a:lnTo>
                <a:lnTo>
                  <a:pt x="44537" y="31929"/>
                </a:lnTo>
                <a:lnTo>
                  <a:pt x="44155" y="30830"/>
                </a:lnTo>
                <a:lnTo>
                  <a:pt x="43749" y="29755"/>
                </a:lnTo>
                <a:lnTo>
                  <a:pt x="43296" y="28705"/>
                </a:lnTo>
                <a:lnTo>
                  <a:pt x="42842" y="27654"/>
                </a:lnTo>
                <a:lnTo>
                  <a:pt x="42364" y="26627"/>
                </a:lnTo>
                <a:lnTo>
                  <a:pt x="41863" y="25600"/>
                </a:lnTo>
                <a:lnTo>
                  <a:pt x="41338" y="24597"/>
                </a:lnTo>
                <a:lnTo>
                  <a:pt x="40764" y="23594"/>
                </a:lnTo>
                <a:lnTo>
                  <a:pt x="40191" y="22615"/>
                </a:lnTo>
                <a:lnTo>
                  <a:pt x="39594" y="21660"/>
                </a:lnTo>
                <a:lnTo>
                  <a:pt x="38973" y="20729"/>
                </a:lnTo>
                <a:lnTo>
                  <a:pt x="38329" y="19797"/>
                </a:lnTo>
                <a:lnTo>
                  <a:pt x="37660" y="18866"/>
                </a:lnTo>
                <a:lnTo>
                  <a:pt x="36967" y="17982"/>
                </a:lnTo>
                <a:lnTo>
                  <a:pt x="36275" y="17099"/>
                </a:lnTo>
                <a:lnTo>
                  <a:pt x="35535" y="16239"/>
                </a:lnTo>
                <a:lnTo>
                  <a:pt x="34794" y="15403"/>
                </a:lnTo>
                <a:lnTo>
                  <a:pt x="34030" y="14568"/>
                </a:lnTo>
                <a:lnTo>
                  <a:pt x="33242" y="13756"/>
                </a:lnTo>
                <a:lnTo>
                  <a:pt x="32430" y="12968"/>
                </a:lnTo>
                <a:lnTo>
                  <a:pt x="31594" y="12203"/>
                </a:lnTo>
                <a:lnTo>
                  <a:pt x="30759" y="11463"/>
                </a:lnTo>
                <a:lnTo>
                  <a:pt x="29899" y="10723"/>
                </a:lnTo>
                <a:lnTo>
                  <a:pt x="29015" y="10030"/>
                </a:lnTo>
                <a:lnTo>
                  <a:pt x="28132" y="9338"/>
                </a:lnTo>
                <a:lnTo>
                  <a:pt x="27200" y="8669"/>
                </a:lnTo>
                <a:lnTo>
                  <a:pt x="26269" y="8024"/>
                </a:lnTo>
                <a:lnTo>
                  <a:pt x="25338" y="7403"/>
                </a:lnTo>
                <a:lnTo>
                  <a:pt x="24383" y="6806"/>
                </a:lnTo>
                <a:lnTo>
                  <a:pt x="23403" y="6233"/>
                </a:lnTo>
                <a:lnTo>
                  <a:pt x="22400" y="5660"/>
                </a:lnTo>
                <a:lnTo>
                  <a:pt x="21397" y="5135"/>
                </a:lnTo>
                <a:lnTo>
                  <a:pt x="20371" y="4633"/>
                </a:lnTo>
                <a:lnTo>
                  <a:pt x="19344" y="4156"/>
                </a:lnTo>
                <a:lnTo>
                  <a:pt x="18293" y="3702"/>
                </a:lnTo>
                <a:lnTo>
                  <a:pt x="17242" y="3248"/>
                </a:lnTo>
                <a:lnTo>
                  <a:pt x="16168" y="2842"/>
                </a:lnTo>
                <a:lnTo>
                  <a:pt x="15069" y="2460"/>
                </a:lnTo>
                <a:lnTo>
                  <a:pt x="13971" y="2102"/>
                </a:lnTo>
                <a:lnTo>
                  <a:pt x="12872" y="1792"/>
                </a:lnTo>
                <a:lnTo>
                  <a:pt x="11750" y="1481"/>
                </a:lnTo>
                <a:lnTo>
                  <a:pt x="10604" y="1195"/>
                </a:lnTo>
                <a:lnTo>
                  <a:pt x="9481" y="956"/>
                </a:lnTo>
                <a:lnTo>
                  <a:pt x="8311" y="741"/>
                </a:lnTo>
                <a:lnTo>
                  <a:pt x="7165" y="550"/>
                </a:lnTo>
                <a:lnTo>
                  <a:pt x="5995" y="383"/>
                </a:lnTo>
                <a:lnTo>
                  <a:pt x="4801" y="239"/>
                </a:lnTo>
                <a:lnTo>
                  <a:pt x="3607" y="144"/>
                </a:lnTo>
                <a:lnTo>
                  <a:pt x="2413" y="48"/>
                </a:lnTo>
                <a:lnTo>
                  <a:pt x="1219" y="24"/>
                </a:lnTo>
                <a:lnTo>
                  <a:pt x="1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1542;p53">
            <a:extLst>
              <a:ext uri="{FF2B5EF4-FFF2-40B4-BE49-F238E27FC236}">
                <a16:creationId xmlns:a16="http://schemas.microsoft.com/office/drawing/2014/main" id="{EF7672F6-80D4-4263-BAA3-E7108FA9EEEF}"/>
              </a:ext>
            </a:extLst>
          </p:cNvPr>
          <p:cNvPicPr preferRelativeResize="0"/>
          <p:nvPr/>
        </p:nvPicPr>
        <p:blipFill rotWithShape="1">
          <a:blip r:embed="rId4"/>
          <a:srcRect l="24199" r="7227" b="1933"/>
          <a:stretch/>
        </p:blipFill>
        <p:spPr>
          <a:xfrm>
            <a:off x="5487520" y="1269460"/>
            <a:ext cx="2969879" cy="2916226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40A099AD-FDBA-45F0-A24A-B96A0390CE11}"/>
              </a:ext>
            </a:extLst>
          </p:cNvPr>
          <p:cNvGrpSpPr/>
          <p:nvPr/>
        </p:nvGrpSpPr>
        <p:grpSpPr>
          <a:xfrm>
            <a:off x="1977823" y="4639369"/>
            <a:ext cx="495168" cy="466889"/>
            <a:chOff x="311442" y="2614025"/>
            <a:chExt cx="1037400" cy="1037400"/>
          </a:xfrm>
        </p:grpSpPr>
        <p:sp>
          <p:nvSpPr>
            <p:cNvPr id="52" name="Google Shape;1040;p43">
              <a:extLst>
                <a:ext uri="{FF2B5EF4-FFF2-40B4-BE49-F238E27FC236}">
                  <a16:creationId xmlns:a16="http://schemas.microsoft.com/office/drawing/2014/main" id="{BB63D224-435B-4583-8B16-C1F77682D376}"/>
                </a:ext>
              </a:extLst>
            </p:cNvPr>
            <p:cNvSpPr/>
            <p:nvPr/>
          </p:nvSpPr>
          <p:spPr>
            <a:xfrm>
              <a:off x="311442" y="261402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9210;p68">
              <a:extLst>
                <a:ext uri="{FF2B5EF4-FFF2-40B4-BE49-F238E27FC236}">
                  <a16:creationId xmlns:a16="http://schemas.microsoft.com/office/drawing/2014/main" id="{8D34721A-4425-4A5D-A2CE-6D5BEC34D1A6}"/>
                </a:ext>
              </a:extLst>
            </p:cNvPr>
            <p:cNvGrpSpPr/>
            <p:nvPr/>
          </p:nvGrpSpPr>
          <p:grpSpPr>
            <a:xfrm>
              <a:off x="613212" y="2810283"/>
              <a:ext cx="416666" cy="616181"/>
              <a:chOff x="2483025" y="4268679"/>
              <a:chExt cx="202428" cy="3491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Google Shape;9211;p68">
                <a:extLst>
                  <a:ext uri="{FF2B5EF4-FFF2-40B4-BE49-F238E27FC236}">
                    <a16:creationId xmlns:a16="http://schemas.microsoft.com/office/drawing/2014/main" id="{E81FF105-89C9-4C0C-AA2A-59CED9978EA5}"/>
                  </a:ext>
                </a:extLst>
              </p:cNvPr>
              <p:cNvSpPr/>
              <p:nvPr/>
            </p:nvSpPr>
            <p:spPr>
              <a:xfrm>
                <a:off x="2497818" y="4274339"/>
                <a:ext cx="172528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22560" extrusionOk="0">
                    <a:moveTo>
                      <a:pt x="1" y="1"/>
                    </a:moveTo>
                    <a:lnTo>
                      <a:pt x="1" y="5719"/>
                    </a:lnTo>
                    <a:cubicBezTo>
                      <a:pt x="1" y="8326"/>
                      <a:pt x="1746" y="10597"/>
                      <a:pt x="4248" y="11291"/>
                    </a:cubicBezTo>
                    <a:cubicBezTo>
                      <a:pt x="1746" y="11964"/>
                      <a:pt x="1" y="14234"/>
                      <a:pt x="1" y="16841"/>
                    </a:cubicBezTo>
                    <a:lnTo>
                      <a:pt x="1" y="22560"/>
                    </a:lnTo>
                    <a:lnTo>
                      <a:pt x="11522" y="22560"/>
                    </a:lnTo>
                    <a:lnTo>
                      <a:pt x="11522" y="16841"/>
                    </a:lnTo>
                    <a:cubicBezTo>
                      <a:pt x="11522" y="14234"/>
                      <a:pt x="9798" y="11964"/>
                      <a:pt x="7296" y="11291"/>
                    </a:cubicBezTo>
                    <a:cubicBezTo>
                      <a:pt x="9798" y="10597"/>
                      <a:pt x="11522" y="8326"/>
                      <a:pt x="11522" y="5719"/>
                    </a:cubicBezTo>
                    <a:lnTo>
                      <a:pt x="11522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5" name="Google Shape;9212;p68">
                <a:extLst>
                  <a:ext uri="{FF2B5EF4-FFF2-40B4-BE49-F238E27FC236}">
                    <a16:creationId xmlns:a16="http://schemas.microsoft.com/office/drawing/2014/main" id="{41583BB2-EE92-40ED-BA02-73C067755445}"/>
                  </a:ext>
                </a:extLst>
              </p:cNvPr>
              <p:cNvSpPr/>
              <p:nvPr/>
            </p:nvSpPr>
            <p:spPr>
              <a:xfrm>
                <a:off x="2599811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4332" y="1"/>
                    </a:moveTo>
                    <a:lnTo>
                      <a:pt x="4332" y="5719"/>
                    </a:lnTo>
                    <a:cubicBezTo>
                      <a:pt x="4311" y="8137"/>
                      <a:pt x="2713" y="10261"/>
                      <a:pt x="379" y="10912"/>
                    </a:cubicBezTo>
                    <a:cubicBezTo>
                      <a:pt x="1" y="11018"/>
                      <a:pt x="1" y="11543"/>
                      <a:pt x="379" y="11648"/>
                    </a:cubicBezTo>
                    <a:cubicBezTo>
                      <a:pt x="2713" y="12300"/>
                      <a:pt x="4311" y="14423"/>
                      <a:pt x="4332" y="16841"/>
                    </a:cubicBezTo>
                    <a:lnTo>
                      <a:pt x="4332" y="22560"/>
                    </a:lnTo>
                    <a:lnTo>
                      <a:pt x="5068" y="22560"/>
                    </a:lnTo>
                    <a:lnTo>
                      <a:pt x="5068" y="16841"/>
                    </a:lnTo>
                    <a:cubicBezTo>
                      <a:pt x="5068" y="14465"/>
                      <a:pt x="3701" y="12300"/>
                      <a:pt x="1557" y="11291"/>
                    </a:cubicBezTo>
                    <a:cubicBezTo>
                      <a:pt x="3701" y="10261"/>
                      <a:pt x="5089" y="8116"/>
                      <a:pt x="5089" y="5719"/>
                    </a:cubicBezTo>
                    <a:lnTo>
                      <a:pt x="5089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6" name="Google Shape;9213;p68">
                <a:extLst>
                  <a:ext uri="{FF2B5EF4-FFF2-40B4-BE49-F238E27FC236}">
                    <a16:creationId xmlns:a16="http://schemas.microsoft.com/office/drawing/2014/main" id="{6DD486E3-BE2E-4A19-AEB1-CC259A355114}"/>
                  </a:ext>
                </a:extLst>
              </p:cNvPr>
              <p:cNvSpPr/>
              <p:nvPr/>
            </p:nvSpPr>
            <p:spPr>
              <a:xfrm>
                <a:off x="2492159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0" y="1"/>
                    </a:moveTo>
                    <a:lnTo>
                      <a:pt x="0" y="5719"/>
                    </a:lnTo>
                    <a:cubicBezTo>
                      <a:pt x="21" y="8095"/>
                      <a:pt x="1388" y="10261"/>
                      <a:pt x="3533" y="11291"/>
                    </a:cubicBezTo>
                    <a:cubicBezTo>
                      <a:pt x="1388" y="12300"/>
                      <a:pt x="21" y="14465"/>
                      <a:pt x="0" y="16841"/>
                    </a:cubicBezTo>
                    <a:lnTo>
                      <a:pt x="0" y="22560"/>
                    </a:lnTo>
                    <a:lnTo>
                      <a:pt x="757" y="22560"/>
                    </a:lnTo>
                    <a:lnTo>
                      <a:pt x="757" y="16841"/>
                    </a:lnTo>
                    <a:cubicBezTo>
                      <a:pt x="757" y="14402"/>
                      <a:pt x="2376" y="12279"/>
                      <a:pt x="4710" y="11648"/>
                    </a:cubicBezTo>
                    <a:cubicBezTo>
                      <a:pt x="5088" y="11543"/>
                      <a:pt x="5088" y="11018"/>
                      <a:pt x="4710" y="10912"/>
                    </a:cubicBezTo>
                    <a:cubicBezTo>
                      <a:pt x="2376" y="10282"/>
                      <a:pt x="757" y="8158"/>
                      <a:pt x="757" y="5719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7" name="Google Shape;9214;p68">
                <a:extLst>
                  <a:ext uri="{FF2B5EF4-FFF2-40B4-BE49-F238E27FC236}">
                    <a16:creationId xmlns:a16="http://schemas.microsoft.com/office/drawing/2014/main" id="{49F605C0-4694-4F6C-A6FC-538D6C523615}"/>
                  </a:ext>
                </a:extLst>
              </p:cNvPr>
              <p:cNvSpPr/>
              <p:nvPr/>
            </p:nvSpPr>
            <p:spPr>
              <a:xfrm>
                <a:off x="2483025" y="4606444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8" name="Google Shape;9215;p68">
                <a:extLst>
                  <a:ext uri="{FF2B5EF4-FFF2-40B4-BE49-F238E27FC236}">
                    <a16:creationId xmlns:a16="http://schemas.microsoft.com/office/drawing/2014/main" id="{D872D5F0-EE1E-4196-BD5B-907206E47682}"/>
                  </a:ext>
                </a:extLst>
              </p:cNvPr>
              <p:cNvSpPr/>
              <p:nvPr/>
            </p:nvSpPr>
            <p:spPr>
              <a:xfrm>
                <a:off x="2483025" y="4268679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9" name="Google Shape;9216;p68">
                <a:extLst>
                  <a:ext uri="{FF2B5EF4-FFF2-40B4-BE49-F238E27FC236}">
                    <a16:creationId xmlns:a16="http://schemas.microsoft.com/office/drawing/2014/main" id="{82C7CACD-0F72-4031-A874-BDEF504C461C}"/>
                  </a:ext>
                </a:extLst>
              </p:cNvPr>
              <p:cNvSpPr/>
              <p:nvPr/>
            </p:nvSpPr>
            <p:spPr>
              <a:xfrm>
                <a:off x="2520487" y="4378847"/>
                <a:ext cx="127506" cy="210933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14088" extrusionOk="0">
                    <a:moveTo>
                      <a:pt x="190" y="1"/>
                    </a:moveTo>
                    <a:cubicBezTo>
                      <a:pt x="610" y="1388"/>
                      <a:pt x="1725" y="2482"/>
                      <a:pt x="3133" y="2860"/>
                    </a:cubicBezTo>
                    <a:cubicBezTo>
                      <a:pt x="3365" y="2923"/>
                      <a:pt x="3617" y="2965"/>
                      <a:pt x="3869" y="2986"/>
                    </a:cubicBezTo>
                    <a:lnTo>
                      <a:pt x="3869" y="7927"/>
                    </a:lnTo>
                    <a:cubicBezTo>
                      <a:pt x="1683" y="8116"/>
                      <a:pt x="1" y="9966"/>
                      <a:pt x="1" y="12153"/>
                    </a:cubicBezTo>
                    <a:lnTo>
                      <a:pt x="1" y="14087"/>
                    </a:lnTo>
                    <a:lnTo>
                      <a:pt x="8515" y="14087"/>
                    </a:lnTo>
                    <a:lnTo>
                      <a:pt x="8515" y="12174"/>
                    </a:lnTo>
                    <a:cubicBezTo>
                      <a:pt x="8515" y="9966"/>
                      <a:pt x="6834" y="8116"/>
                      <a:pt x="4626" y="7927"/>
                    </a:cubicBezTo>
                    <a:lnTo>
                      <a:pt x="4626" y="2986"/>
                    </a:lnTo>
                    <a:cubicBezTo>
                      <a:pt x="4878" y="2965"/>
                      <a:pt x="5131" y="2923"/>
                      <a:pt x="5383" y="2860"/>
                    </a:cubicBezTo>
                    <a:cubicBezTo>
                      <a:pt x="6770" y="2461"/>
                      <a:pt x="7885" y="1388"/>
                      <a:pt x="8305" y="1"/>
                    </a:cubicBezTo>
                    <a:close/>
                  </a:path>
                </a:pathLst>
              </a:custGeom>
              <a:solidFill>
                <a:srgbClr val="688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BFFAA21-5FB5-4968-A4EB-63E3468DEE7E}"/>
              </a:ext>
            </a:extLst>
          </p:cNvPr>
          <p:cNvSpPr/>
          <p:nvPr/>
        </p:nvSpPr>
        <p:spPr>
          <a:xfrm>
            <a:off x="2638283" y="4630037"/>
            <a:ext cx="2472152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b="1" dirty="0">
                <a:solidFill>
                  <a:srgbClr val="445D73"/>
                </a:solidFill>
              </a:rPr>
              <a:t>En entreprise :  </a:t>
            </a:r>
            <a:r>
              <a:rPr lang="fr-FR" b="1" dirty="0">
                <a:solidFill>
                  <a:srgbClr val="6E5FFF"/>
                </a:solidFill>
              </a:rPr>
              <a:t>140</a:t>
            </a:r>
            <a:r>
              <a:rPr lang="fr-FR" b="1" dirty="0"/>
              <a:t> heures</a:t>
            </a:r>
          </a:p>
        </p:txBody>
      </p:sp>
      <p:sp>
        <p:nvSpPr>
          <p:cNvPr id="61" name="Google Shape;443;p31">
            <a:extLst>
              <a:ext uri="{FF2B5EF4-FFF2-40B4-BE49-F238E27FC236}">
                <a16:creationId xmlns:a16="http://schemas.microsoft.com/office/drawing/2014/main" id="{496DC4C4-E792-45B6-99C9-D0B002C86F99}"/>
              </a:ext>
            </a:extLst>
          </p:cNvPr>
          <p:cNvSpPr txBox="1">
            <a:spLocks/>
          </p:cNvSpPr>
          <p:nvPr/>
        </p:nvSpPr>
        <p:spPr>
          <a:xfrm>
            <a:off x="175461" y="1077069"/>
            <a:ext cx="3604724" cy="472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 i="1" dirty="0">
                <a:solidFill>
                  <a:schemeClr val="tx1"/>
                </a:solidFill>
                <a:latin typeface="Elephant" panose="02020904090505020303" pitchFamily="18" charset="0"/>
              </a:rPr>
              <a:t>En entreprise</a:t>
            </a:r>
          </a:p>
        </p:txBody>
      </p:sp>
      <p:sp>
        <p:nvSpPr>
          <p:cNvPr id="62" name="Google Shape;933;p42">
            <a:extLst>
              <a:ext uri="{FF2B5EF4-FFF2-40B4-BE49-F238E27FC236}">
                <a16:creationId xmlns:a16="http://schemas.microsoft.com/office/drawing/2014/main" id="{BC65E68A-EF7E-4D09-85C7-1BD067B7D84A}"/>
              </a:ext>
            </a:extLst>
          </p:cNvPr>
          <p:cNvSpPr txBox="1">
            <a:spLocks/>
          </p:cNvSpPr>
          <p:nvPr/>
        </p:nvSpPr>
        <p:spPr>
          <a:xfrm>
            <a:off x="233572" y="1740444"/>
            <a:ext cx="4542021" cy="1042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sz="1400" b="1" dirty="0">
                <a:solidFill>
                  <a:srgbClr val="445D73"/>
                </a:solidFill>
              </a:rPr>
              <a:t>Acquérir de nouvelles compétences,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1400" b="1" dirty="0">
                <a:solidFill>
                  <a:srgbClr val="445D73"/>
                </a:solidFill>
              </a:rPr>
              <a:t>Mobiliser des compétences déjà acquises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1400" b="1" dirty="0">
                <a:solidFill>
                  <a:srgbClr val="445D73"/>
                </a:solidFill>
              </a:rPr>
              <a:t>Evaluer ses compétences professionnelles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5B05-A07F-4CD4-8DD8-EE246BC51D58}"/>
              </a:ext>
            </a:extLst>
          </p:cNvPr>
          <p:cNvSpPr/>
          <p:nvPr/>
        </p:nvSpPr>
        <p:spPr>
          <a:xfrm>
            <a:off x="509953" y="1622550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9FEC08-C5DC-48AA-AA97-0766C4806208}"/>
              </a:ext>
            </a:extLst>
          </p:cNvPr>
          <p:cNvSpPr/>
          <p:nvPr/>
        </p:nvSpPr>
        <p:spPr>
          <a:xfrm>
            <a:off x="238919" y="2731125"/>
            <a:ext cx="51288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fr-FR" sz="1200" i="1" dirty="0">
                <a:solidFill>
                  <a:srgbClr val="667E92"/>
                </a:solidFill>
                <a:latin typeface="Cabin" panose="020B0604020202020204" charset="0"/>
              </a:rPr>
              <a:t>La période de professionnalisation doit </a:t>
            </a:r>
            <a:r>
              <a:rPr lang="fr-FR" sz="1200" b="1" i="1" dirty="0">
                <a:solidFill>
                  <a:srgbClr val="667E92"/>
                </a:solidFill>
                <a:latin typeface="Cabin" panose="020B0604020202020204" charset="0"/>
              </a:rPr>
              <a:t>favoriser une interrogation réciproque entre ce qui est traité en centre de formation et les acquisitions en entreprise</a:t>
            </a:r>
            <a:r>
              <a:rPr lang="fr-FR" sz="1200" i="1" dirty="0">
                <a:solidFill>
                  <a:srgbClr val="667E92"/>
                </a:solidFill>
                <a:latin typeface="Cabin" panose="020B0604020202020204" charset="0"/>
              </a:rPr>
              <a:t>. Le contenu du stage est déterminé à partir du référentiel de formation et en fonction des besoins de l’entreprise. Régulièrement, l’évaluation des acquisitions est effectuée.  L’entreprise qui reçoit le stagiaire a la responsabilité de lui faire acquérir des compétences professionnelles pratiques et de superviser ses apprentissages et son travail. (Entretiens et contacts réguliers entre formateur, stagiaire et tuteur). 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1078BE56-88C0-4566-AFC9-593FEE0C502E}"/>
              </a:ext>
            </a:extLst>
          </p:cNvPr>
          <p:cNvGrpSpPr/>
          <p:nvPr/>
        </p:nvGrpSpPr>
        <p:grpSpPr>
          <a:xfrm>
            <a:off x="2273073" y="153896"/>
            <a:ext cx="6589166" cy="733019"/>
            <a:chOff x="2273073" y="153896"/>
            <a:chExt cx="6589166" cy="733019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5F887B19-F02B-44A4-9B42-87FBC5404200}"/>
                </a:ext>
              </a:extLst>
            </p:cNvPr>
            <p:cNvGrpSpPr/>
            <p:nvPr/>
          </p:nvGrpSpPr>
          <p:grpSpPr>
            <a:xfrm>
              <a:off x="2273073" y="153896"/>
              <a:ext cx="6571524" cy="733019"/>
              <a:chOff x="2188012" y="181586"/>
              <a:chExt cx="5825066" cy="733019"/>
            </a:xfrm>
          </p:grpSpPr>
          <p:sp>
            <p:nvSpPr>
              <p:cNvPr id="30" name="Google Shape;424;p29">
                <a:extLst>
                  <a:ext uri="{FF2B5EF4-FFF2-40B4-BE49-F238E27FC236}">
                    <a16:creationId xmlns:a16="http://schemas.microsoft.com/office/drawing/2014/main" id="{4B93F90C-D549-4400-81E1-A828B1935FEE}"/>
                  </a:ext>
                </a:extLst>
              </p:cNvPr>
              <p:cNvSpPr/>
              <p:nvPr/>
            </p:nvSpPr>
            <p:spPr>
              <a:xfrm>
                <a:off x="2188012" y="181586"/>
                <a:ext cx="5825066" cy="733019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DD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9;p42">
                <a:extLst>
                  <a:ext uri="{FF2B5EF4-FFF2-40B4-BE49-F238E27FC236}">
                    <a16:creationId xmlns:a16="http://schemas.microsoft.com/office/drawing/2014/main" id="{7CA625CF-664A-4BEA-BEB1-F2F23051AE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3650" y="241544"/>
                <a:ext cx="2707024" cy="5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ormorant Unicase"/>
                  <a:buNone/>
                  <a:defRPr sz="2800" b="1" i="0" u="none" strike="noStrike" cap="none">
                    <a:solidFill>
                      <a:schemeClr val="dk1"/>
                    </a:solidFill>
                    <a:latin typeface="Cormorant Unicase"/>
                    <a:ea typeface="Cormorant Unicase"/>
                    <a:cs typeface="Cormorant Unicase"/>
                    <a:sym typeface="Cormorant Unicas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r>
                  <a:rPr lang="fr-FR" dirty="0"/>
                  <a:t>Le programme  |</a:t>
                </a:r>
                <a:endParaRPr lang="fr-FR" dirty="0">
                  <a:solidFill>
                    <a:schemeClr val="lt2"/>
                  </a:solidFill>
                </a:endParaRPr>
              </a:p>
            </p:txBody>
          </p:sp>
        </p:grpSp>
        <p:sp>
          <p:nvSpPr>
            <p:cNvPr id="26" name="Google Shape;929;p42">
              <a:extLst>
                <a:ext uri="{FF2B5EF4-FFF2-40B4-BE49-F238E27FC236}">
                  <a16:creationId xmlns:a16="http://schemas.microsoft.com/office/drawing/2014/main" id="{BCFF17BC-5B9D-4528-BC04-0ABD07189493}"/>
                </a:ext>
              </a:extLst>
            </p:cNvPr>
            <p:cNvSpPr txBox="1">
              <a:spLocks/>
            </p:cNvSpPr>
            <p:nvPr/>
          </p:nvSpPr>
          <p:spPr>
            <a:xfrm>
              <a:off x="5114413" y="283983"/>
              <a:ext cx="374782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fr-FR" sz="2000" dirty="0">
                  <a:solidFill>
                    <a:schemeClr val="lt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MS Développement .Net</a:t>
              </a:r>
              <a:endParaRPr lang="fr-FR" sz="2000" dirty="0">
                <a:solidFill>
                  <a:schemeClr val="l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483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10" y="4258481"/>
            <a:ext cx="1096190" cy="1096190"/>
          </a:xfrm>
          <a:prstGeom prst="rect">
            <a:avLst/>
          </a:prstGeom>
        </p:spPr>
      </p:pic>
      <p:sp>
        <p:nvSpPr>
          <p:cNvPr id="40" name="Google Shape;575;p35">
            <a:extLst>
              <a:ext uri="{FF2B5EF4-FFF2-40B4-BE49-F238E27FC236}">
                <a16:creationId xmlns:a16="http://schemas.microsoft.com/office/drawing/2014/main" id="{A5B7D89E-1421-4BDD-BC40-4CFDBD0AA922}"/>
              </a:ext>
            </a:extLst>
          </p:cNvPr>
          <p:cNvSpPr/>
          <p:nvPr/>
        </p:nvSpPr>
        <p:spPr>
          <a:xfrm>
            <a:off x="5487520" y="1192304"/>
            <a:ext cx="1174925" cy="1175525"/>
          </a:xfrm>
          <a:custGeom>
            <a:avLst/>
            <a:gdLst/>
            <a:ahLst/>
            <a:cxnLst/>
            <a:rect l="l" t="t" r="r" b="b"/>
            <a:pathLst>
              <a:path w="46997" h="47021" extrusionOk="0">
                <a:moveTo>
                  <a:pt x="0" y="0"/>
                </a:moveTo>
                <a:lnTo>
                  <a:pt x="0" y="1218"/>
                </a:lnTo>
                <a:lnTo>
                  <a:pt x="48" y="2436"/>
                </a:lnTo>
                <a:lnTo>
                  <a:pt x="119" y="3630"/>
                </a:lnTo>
                <a:lnTo>
                  <a:pt x="239" y="4824"/>
                </a:lnTo>
                <a:lnTo>
                  <a:pt x="382" y="5994"/>
                </a:lnTo>
                <a:lnTo>
                  <a:pt x="525" y="7165"/>
                </a:lnTo>
                <a:lnTo>
                  <a:pt x="716" y="8335"/>
                </a:lnTo>
                <a:lnTo>
                  <a:pt x="955" y="9481"/>
                </a:lnTo>
                <a:lnTo>
                  <a:pt x="1194" y="10627"/>
                </a:lnTo>
                <a:lnTo>
                  <a:pt x="1481" y="11750"/>
                </a:lnTo>
                <a:lnTo>
                  <a:pt x="1767" y="12872"/>
                </a:lnTo>
                <a:lnTo>
                  <a:pt x="2101" y="13994"/>
                </a:lnTo>
                <a:lnTo>
                  <a:pt x="2460" y="15093"/>
                </a:lnTo>
                <a:lnTo>
                  <a:pt x="2842" y="16167"/>
                </a:lnTo>
                <a:lnTo>
                  <a:pt x="3248" y="17242"/>
                </a:lnTo>
                <a:lnTo>
                  <a:pt x="3678" y="18317"/>
                </a:lnTo>
                <a:lnTo>
                  <a:pt x="4155" y="19344"/>
                </a:lnTo>
                <a:lnTo>
                  <a:pt x="4633" y="20394"/>
                </a:lnTo>
                <a:lnTo>
                  <a:pt x="5134" y="21397"/>
                </a:lnTo>
                <a:lnTo>
                  <a:pt x="5660" y="22424"/>
                </a:lnTo>
                <a:lnTo>
                  <a:pt x="6209" y="23403"/>
                </a:lnTo>
                <a:lnTo>
                  <a:pt x="6806" y="24382"/>
                </a:lnTo>
                <a:lnTo>
                  <a:pt x="7403" y="25337"/>
                </a:lnTo>
                <a:lnTo>
                  <a:pt x="8024" y="26293"/>
                </a:lnTo>
                <a:lnTo>
                  <a:pt x="8669" y="27224"/>
                </a:lnTo>
                <a:lnTo>
                  <a:pt x="9337" y="28131"/>
                </a:lnTo>
                <a:lnTo>
                  <a:pt x="10030" y="29039"/>
                </a:lnTo>
                <a:lnTo>
                  <a:pt x="10722" y="29899"/>
                </a:lnTo>
                <a:lnTo>
                  <a:pt x="11463" y="30758"/>
                </a:lnTo>
                <a:lnTo>
                  <a:pt x="12203" y="31618"/>
                </a:lnTo>
                <a:lnTo>
                  <a:pt x="12967" y="32430"/>
                </a:lnTo>
                <a:lnTo>
                  <a:pt x="13755" y="33242"/>
                </a:lnTo>
                <a:lnTo>
                  <a:pt x="14567" y="34030"/>
                </a:lnTo>
                <a:lnTo>
                  <a:pt x="15403" y="34794"/>
                </a:lnTo>
                <a:lnTo>
                  <a:pt x="16239" y="35558"/>
                </a:lnTo>
                <a:lnTo>
                  <a:pt x="17098" y="36275"/>
                </a:lnTo>
                <a:lnTo>
                  <a:pt x="17982" y="36991"/>
                </a:lnTo>
                <a:lnTo>
                  <a:pt x="18865" y="37684"/>
                </a:lnTo>
                <a:lnTo>
                  <a:pt x="19797" y="38352"/>
                </a:lnTo>
                <a:lnTo>
                  <a:pt x="20704" y="38973"/>
                </a:lnTo>
                <a:lnTo>
                  <a:pt x="21659" y="39618"/>
                </a:lnTo>
                <a:lnTo>
                  <a:pt x="22615" y="40215"/>
                </a:lnTo>
                <a:lnTo>
                  <a:pt x="23594" y="40788"/>
                </a:lnTo>
                <a:lnTo>
                  <a:pt x="24597" y="41337"/>
                </a:lnTo>
                <a:lnTo>
                  <a:pt x="25600" y="41863"/>
                </a:lnTo>
                <a:lnTo>
                  <a:pt x="26627" y="42388"/>
                </a:lnTo>
                <a:lnTo>
                  <a:pt x="27653" y="42866"/>
                </a:lnTo>
                <a:lnTo>
                  <a:pt x="28704" y="43319"/>
                </a:lnTo>
                <a:lnTo>
                  <a:pt x="29755" y="43749"/>
                </a:lnTo>
                <a:lnTo>
                  <a:pt x="30829" y="44155"/>
                </a:lnTo>
                <a:lnTo>
                  <a:pt x="31928" y="44537"/>
                </a:lnTo>
                <a:lnTo>
                  <a:pt x="33026" y="44895"/>
                </a:lnTo>
                <a:lnTo>
                  <a:pt x="34125" y="45230"/>
                </a:lnTo>
                <a:lnTo>
                  <a:pt x="35247" y="45540"/>
                </a:lnTo>
                <a:lnTo>
                  <a:pt x="36370" y="45803"/>
                </a:lnTo>
                <a:lnTo>
                  <a:pt x="37516" y="46066"/>
                </a:lnTo>
                <a:lnTo>
                  <a:pt x="38686" y="46281"/>
                </a:lnTo>
                <a:lnTo>
                  <a:pt x="39832" y="46472"/>
                </a:lnTo>
                <a:lnTo>
                  <a:pt x="41002" y="46639"/>
                </a:lnTo>
                <a:lnTo>
                  <a:pt x="42196" y="46758"/>
                </a:lnTo>
                <a:lnTo>
                  <a:pt x="43367" y="46878"/>
                </a:lnTo>
                <a:lnTo>
                  <a:pt x="44585" y="46949"/>
                </a:lnTo>
                <a:lnTo>
                  <a:pt x="45779" y="46997"/>
                </a:lnTo>
                <a:lnTo>
                  <a:pt x="46996" y="47021"/>
                </a:lnTo>
                <a:lnTo>
                  <a:pt x="46996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76;p35">
            <a:extLst>
              <a:ext uri="{FF2B5EF4-FFF2-40B4-BE49-F238E27FC236}">
                <a16:creationId xmlns:a16="http://schemas.microsoft.com/office/drawing/2014/main" id="{15005C46-A37B-4E32-82E1-3552D291D8B6}"/>
              </a:ext>
            </a:extLst>
          </p:cNvPr>
          <p:cNvSpPr/>
          <p:nvPr/>
        </p:nvSpPr>
        <p:spPr>
          <a:xfrm>
            <a:off x="7287796" y="3065335"/>
            <a:ext cx="1174950" cy="1174925"/>
          </a:xfrm>
          <a:custGeom>
            <a:avLst/>
            <a:gdLst/>
            <a:ahLst/>
            <a:cxnLst/>
            <a:rect l="l" t="t" r="r" b="b"/>
            <a:pathLst>
              <a:path w="46998" h="46997" extrusionOk="0">
                <a:moveTo>
                  <a:pt x="1" y="0"/>
                </a:moveTo>
                <a:lnTo>
                  <a:pt x="1" y="46997"/>
                </a:lnTo>
                <a:lnTo>
                  <a:pt x="46997" y="46997"/>
                </a:lnTo>
                <a:lnTo>
                  <a:pt x="46997" y="45779"/>
                </a:lnTo>
                <a:lnTo>
                  <a:pt x="46949" y="44585"/>
                </a:lnTo>
                <a:lnTo>
                  <a:pt x="46854" y="43391"/>
                </a:lnTo>
                <a:lnTo>
                  <a:pt x="46758" y="42197"/>
                </a:lnTo>
                <a:lnTo>
                  <a:pt x="46615" y="41003"/>
                </a:lnTo>
                <a:lnTo>
                  <a:pt x="46448" y="39833"/>
                </a:lnTo>
                <a:lnTo>
                  <a:pt x="46257" y="38687"/>
                </a:lnTo>
                <a:lnTo>
                  <a:pt x="46042" y="37517"/>
                </a:lnTo>
                <a:lnTo>
                  <a:pt x="45803" y="36394"/>
                </a:lnTo>
                <a:lnTo>
                  <a:pt x="45517" y="35248"/>
                </a:lnTo>
                <a:lnTo>
                  <a:pt x="45206" y="34126"/>
                </a:lnTo>
                <a:lnTo>
                  <a:pt x="44896" y="33027"/>
                </a:lnTo>
                <a:lnTo>
                  <a:pt x="44537" y="31929"/>
                </a:lnTo>
                <a:lnTo>
                  <a:pt x="44155" y="30830"/>
                </a:lnTo>
                <a:lnTo>
                  <a:pt x="43749" y="29755"/>
                </a:lnTo>
                <a:lnTo>
                  <a:pt x="43296" y="28705"/>
                </a:lnTo>
                <a:lnTo>
                  <a:pt x="42842" y="27654"/>
                </a:lnTo>
                <a:lnTo>
                  <a:pt x="42364" y="26627"/>
                </a:lnTo>
                <a:lnTo>
                  <a:pt x="41863" y="25600"/>
                </a:lnTo>
                <a:lnTo>
                  <a:pt x="41338" y="24597"/>
                </a:lnTo>
                <a:lnTo>
                  <a:pt x="40764" y="23594"/>
                </a:lnTo>
                <a:lnTo>
                  <a:pt x="40191" y="22615"/>
                </a:lnTo>
                <a:lnTo>
                  <a:pt x="39594" y="21660"/>
                </a:lnTo>
                <a:lnTo>
                  <a:pt x="38973" y="20729"/>
                </a:lnTo>
                <a:lnTo>
                  <a:pt x="38329" y="19797"/>
                </a:lnTo>
                <a:lnTo>
                  <a:pt x="37660" y="18866"/>
                </a:lnTo>
                <a:lnTo>
                  <a:pt x="36967" y="17982"/>
                </a:lnTo>
                <a:lnTo>
                  <a:pt x="36275" y="17099"/>
                </a:lnTo>
                <a:lnTo>
                  <a:pt x="35535" y="16239"/>
                </a:lnTo>
                <a:lnTo>
                  <a:pt x="34794" y="15403"/>
                </a:lnTo>
                <a:lnTo>
                  <a:pt x="34030" y="14568"/>
                </a:lnTo>
                <a:lnTo>
                  <a:pt x="33242" y="13756"/>
                </a:lnTo>
                <a:lnTo>
                  <a:pt x="32430" y="12968"/>
                </a:lnTo>
                <a:lnTo>
                  <a:pt x="31594" y="12203"/>
                </a:lnTo>
                <a:lnTo>
                  <a:pt x="30759" y="11463"/>
                </a:lnTo>
                <a:lnTo>
                  <a:pt x="29899" y="10723"/>
                </a:lnTo>
                <a:lnTo>
                  <a:pt x="29015" y="10030"/>
                </a:lnTo>
                <a:lnTo>
                  <a:pt x="28132" y="9338"/>
                </a:lnTo>
                <a:lnTo>
                  <a:pt x="27200" y="8669"/>
                </a:lnTo>
                <a:lnTo>
                  <a:pt x="26269" y="8024"/>
                </a:lnTo>
                <a:lnTo>
                  <a:pt x="25338" y="7403"/>
                </a:lnTo>
                <a:lnTo>
                  <a:pt x="24383" y="6806"/>
                </a:lnTo>
                <a:lnTo>
                  <a:pt x="23403" y="6233"/>
                </a:lnTo>
                <a:lnTo>
                  <a:pt x="22400" y="5660"/>
                </a:lnTo>
                <a:lnTo>
                  <a:pt x="21397" y="5135"/>
                </a:lnTo>
                <a:lnTo>
                  <a:pt x="20371" y="4633"/>
                </a:lnTo>
                <a:lnTo>
                  <a:pt x="19344" y="4156"/>
                </a:lnTo>
                <a:lnTo>
                  <a:pt x="18293" y="3702"/>
                </a:lnTo>
                <a:lnTo>
                  <a:pt x="17242" y="3248"/>
                </a:lnTo>
                <a:lnTo>
                  <a:pt x="16168" y="2842"/>
                </a:lnTo>
                <a:lnTo>
                  <a:pt x="15069" y="2460"/>
                </a:lnTo>
                <a:lnTo>
                  <a:pt x="13971" y="2102"/>
                </a:lnTo>
                <a:lnTo>
                  <a:pt x="12872" y="1792"/>
                </a:lnTo>
                <a:lnTo>
                  <a:pt x="11750" y="1481"/>
                </a:lnTo>
                <a:lnTo>
                  <a:pt x="10604" y="1195"/>
                </a:lnTo>
                <a:lnTo>
                  <a:pt x="9481" y="956"/>
                </a:lnTo>
                <a:lnTo>
                  <a:pt x="8311" y="741"/>
                </a:lnTo>
                <a:lnTo>
                  <a:pt x="7165" y="550"/>
                </a:lnTo>
                <a:lnTo>
                  <a:pt x="5995" y="383"/>
                </a:lnTo>
                <a:lnTo>
                  <a:pt x="4801" y="239"/>
                </a:lnTo>
                <a:lnTo>
                  <a:pt x="3607" y="144"/>
                </a:lnTo>
                <a:lnTo>
                  <a:pt x="2413" y="48"/>
                </a:lnTo>
                <a:lnTo>
                  <a:pt x="1219" y="24"/>
                </a:lnTo>
                <a:lnTo>
                  <a:pt x="1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1542;p53">
            <a:extLst>
              <a:ext uri="{FF2B5EF4-FFF2-40B4-BE49-F238E27FC236}">
                <a16:creationId xmlns:a16="http://schemas.microsoft.com/office/drawing/2014/main" id="{EF7672F6-80D4-4263-BAA3-E7108FA9EEE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263662" y="1118802"/>
            <a:ext cx="3403015" cy="3243356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1" name="Groupe 50">
            <a:extLst>
              <a:ext uri="{FF2B5EF4-FFF2-40B4-BE49-F238E27FC236}">
                <a16:creationId xmlns:a16="http://schemas.microsoft.com/office/drawing/2014/main" id="{40A099AD-FDBA-45F0-A24A-B96A0390CE11}"/>
              </a:ext>
            </a:extLst>
          </p:cNvPr>
          <p:cNvGrpSpPr/>
          <p:nvPr/>
        </p:nvGrpSpPr>
        <p:grpSpPr>
          <a:xfrm>
            <a:off x="1977823" y="4639369"/>
            <a:ext cx="495168" cy="466889"/>
            <a:chOff x="311442" y="2614025"/>
            <a:chExt cx="1037400" cy="1037400"/>
          </a:xfrm>
        </p:grpSpPr>
        <p:sp>
          <p:nvSpPr>
            <p:cNvPr id="52" name="Google Shape;1040;p43">
              <a:extLst>
                <a:ext uri="{FF2B5EF4-FFF2-40B4-BE49-F238E27FC236}">
                  <a16:creationId xmlns:a16="http://schemas.microsoft.com/office/drawing/2014/main" id="{BB63D224-435B-4583-8B16-C1F77682D376}"/>
                </a:ext>
              </a:extLst>
            </p:cNvPr>
            <p:cNvSpPr/>
            <p:nvPr/>
          </p:nvSpPr>
          <p:spPr>
            <a:xfrm>
              <a:off x="311442" y="261402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9210;p68">
              <a:extLst>
                <a:ext uri="{FF2B5EF4-FFF2-40B4-BE49-F238E27FC236}">
                  <a16:creationId xmlns:a16="http://schemas.microsoft.com/office/drawing/2014/main" id="{8D34721A-4425-4A5D-A2CE-6D5BEC34D1A6}"/>
                </a:ext>
              </a:extLst>
            </p:cNvPr>
            <p:cNvGrpSpPr/>
            <p:nvPr/>
          </p:nvGrpSpPr>
          <p:grpSpPr>
            <a:xfrm>
              <a:off x="613212" y="2810283"/>
              <a:ext cx="416666" cy="616181"/>
              <a:chOff x="2483025" y="4268679"/>
              <a:chExt cx="202428" cy="3491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Google Shape;9211;p68">
                <a:extLst>
                  <a:ext uri="{FF2B5EF4-FFF2-40B4-BE49-F238E27FC236}">
                    <a16:creationId xmlns:a16="http://schemas.microsoft.com/office/drawing/2014/main" id="{E81FF105-89C9-4C0C-AA2A-59CED9978EA5}"/>
                  </a:ext>
                </a:extLst>
              </p:cNvPr>
              <p:cNvSpPr/>
              <p:nvPr/>
            </p:nvSpPr>
            <p:spPr>
              <a:xfrm>
                <a:off x="2497818" y="4274339"/>
                <a:ext cx="172528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22560" extrusionOk="0">
                    <a:moveTo>
                      <a:pt x="1" y="1"/>
                    </a:moveTo>
                    <a:lnTo>
                      <a:pt x="1" y="5719"/>
                    </a:lnTo>
                    <a:cubicBezTo>
                      <a:pt x="1" y="8326"/>
                      <a:pt x="1746" y="10597"/>
                      <a:pt x="4248" y="11291"/>
                    </a:cubicBezTo>
                    <a:cubicBezTo>
                      <a:pt x="1746" y="11964"/>
                      <a:pt x="1" y="14234"/>
                      <a:pt x="1" y="16841"/>
                    </a:cubicBezTo>
                    <a:lnTo>
                      <a:pt x="1" y="22560"/>
                    </a:lnTo>
                    <a:lnTo>
                      <a:pt x="11522" y="22560"/>
                    </a:lnTo>
                    <a:lnTo>
                      <a:pt x="11522" y="16841"/>
                    </a:lnTo>
                    <a:cubicBezTo>
                      <a:pt x="11522" y="14234"/>
                      <a:pt x="9798" y="11964"/>
                      <a:pt x="7296" y="11291"/>
                    </a:cubicBezTo>
                    <a:cubicBezTo>
                      <a:pt x="9798" y="10597"/>
                      <a:pt x="11522" y="8326"/>
                      <a:pt x="11522" y="5719"/>
                    </a:cubicBezTo>
                    <a:lnTo>
                      <a:pt x="11522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5" name="Google Shape;9212;p68">
                <a:extLst>
                  <a:ext uri="{FF2B5EF4-FFF2-40B4-BE49-F238E27FC236}">
                    <a16:creationId xmlns:a16="http://schemas.microsoft.com/office/drawing/2014/main" id="{41583BB2-EE92-40ED-BA02-73C067755445}"/>
                  </a:ext>
                </a:extLst>
              </p:cNvPr>
              <p:cNvSpPr/>
              <p:nvPr/>
            </p:nvSpPr>
            <p:spPr>
              <a:xfrm>
                <a:off x="2599811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4332" y="1"/>
                    </a:moveTo>
                    <a:lnTo>
                      <a:pt x="4332" y="5719"/>
                    </a:lnTo>
                    <a:cubicBezTo>
                      <a:pt x="4311" y="8137"/>
                      <a:pt x="2713" y="10261"/>
                      <a:pt x="379" y="10912"/>
                    </a:cubicBezTo>
                    <a:cubicBezTo>
                      <a:pt x="1" y="11018"/>
                      <a:pt x="1" y="11543"/>
                      <a:pt x="379" y="11648"/>
                    </a:cubicBezTo>
                    <a:cubicBezTo>
                      <a:pt x="2713" y="12300"/>
                      <a:pt x="4311" y="14423"/>
                      <a:pt x="4332" y="16841"/>
                    </a:cubicBezTo>
                    <a:lnTo>
                      <a:pt x="4332" y="22560"/>
                    </a:lnTo>
                    <a:lnTo>
                      <a:pt x="5068" y="22560"/>
                    </a:lnTo>
                    <a:lnTo>
                      <a:pt x="5068" y="16841"/>
                    </a:lnTo>
                    <a:cubicBezTo>
                      <a:pt x="5068" y="14465"/>
                      <a:pt x="3701" y="12300"/>
                      <a:pt x="1557" y="11291"/>
                    </a:cubicBezTo>
                    <a:cubicBezTo>
                      <a:pt x="3701" y="10261"/>
                      <a:pt x="5089" y="8116"/>
                      <a:pt x="5089" y="5719"/>
                    </a:cubicBezTo>
                    <a:lnTo>
                      <a:pt x="5089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6" name="Google Shape;9213;p68">
                <a:extLst>
                  <a:ext uri="{FF2B5EF4-FFF2-40B4-BE49-F238E27FC236}">
                    <a16:creationId xmlns:a16="http://schemas.microsoft.com/office/drawing/2014/main" id="{6DD486E3-BE2E-4A19-AEB1-CC259A355114}"/>
                  </a:ext>
                </a:extLst>
              </p:cNvPr>
              <p:cNvSpPr/>
              <p:nvPr/>
            </p:nvSpPr>
            <p:spPr>
              <a:xfrm>
                <a:off x="2492159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0" y="1"/>
                    </a:moveTo>
                    <a:lnTo>
                      <a:pt x="0" y="5719"/>
                    </a:lnTo>
                    <a:cubicBezTo>
                      <a:pt x="21" y="8095"/>
                      <a:pt x="1388" y="10261"/>
                      <a:pt x="3533" y="11291"/>
                    </a:cubicBezTo>
                    <a:cubicBezTo>
                      <a:pt x="1388" y="12300"/>
                      <a:pt x="21" y="14465"/>
                      <a:pt x="0" y="16841"/>
                    </a:cubicBezTo>
                    <a:lnTo>
                      <a:pt x="0" y="22560"/>
                    </a:lnTo>
                    <a:lnTo>
                      <a:pt x="757" y="22560"/>
                    </a:lnTo>
                    <a:lnTo>
                      <a:pt x="757" y="16841"/>
                    </a:lnTo>
                    <a:cubicBezTo>
                      <a:pt x="757" y="14402"/>
                      <a:pt x="2376" y="12279"/>
                      <a:pt x="4710" y="11648"/>
                    </a:cubicBezTo>
                    <a:cubicBezTo>
                      <a:pt x="5088" y="11543"/>
                      <a:pt x="5088" y="11018"/>
                      <a:pt x="4710" y="10912"/>
                    </a:cubicBezTo>
                    <a:cubicBezTo>
                      <a:pt x="2376" y="10282"/>
                      <a:pt x="757" y="8158"/>
                      <a:pt x="757" y="5719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7" name="Google Shape;9214;p68">
                <a:extLst>
                  <a:ext uri="{FF2B5EF4-FFF2-40B4-BE49-F238E27FC236}">
                    <a16:creationId xmlns:a16="http://schemas.microsoft.com/office/drawing/2014/main" id="{49F605C0-4694-4F6C-A6FC-538D6C523615}"/>
                  </a:ext>
                </a:extLst>
              </p:cNvPr>
              <p:cNvSpPr/>
              <p:nvPr/>
            </p:nvSpPr>
            <p:spPr>
              <a:xfrm>
                <a:off x="2483025" y="4606444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8" name="Google Shape;9215;p68">
                <a:extLst>
                  <a:ext uri="{FF2B5EF4-FFF2-40B4-BE49-F238E27FC236}">
                    <a16:creationId xmlns:a16="http://schemas.microsoft.com/office/drawing/2014/main" id="{D872D5F0-EE1E-4196-BD5B-907206E47682}"/>
                  </a:ext>
                </a:extLst>
              </p:cNvPr>
              <p:cNvSpPr/>
              <p:nvPr/>
            </p:nvSpPr>
            <p:spPr>
              <a:xfrm>
                <a:off x="2483025" y="4268679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59" name="Google Shape;9216;p68">
                <a:extLst>
                  <a:ext uri="{FF2B5EF4-FFF2-40B4-BE49-F238E27FC236}">
                    <a16:creationId xmlns:a16="http://schemas.microsoft.com/office/drawing/2014/main" id="{82C7CACD-0F72-4031-A874-BDEF504C461C}"/>
                  </a:ext>
                </a:extLst>
              </p:cNvPr>
              <p:cNvSpPr/>
              <p:nvPr/>
            </p:nvSpPr>
            <p:spPr>
              <a:xfrm>
                <a:off x="2520487" y="4378847"/>
                <a:ext cx="127506" cy="210933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14088" extrusionOk="0">
                    <a:moveTo>
                      <a:pt x="190" y="1"/>
                    </a:moveTo>
                    <a:cubicBezTo>
                      <a:pt x="610" y="1388"/>
                      <a:pt x="1725" y="2482"/>
                      <a:pt x="3133" y="2860"/>
                    </a:cubicBezTo>
                    <a:cubicBezTo>
                      <a:pt x="3365" y="2923"/>
                      <a:pt x="3617" y="2965"/>
                      <a:pt x="3869" y="2986"/>
                    </a:cubicBezTo>
                    <a:lnTo>
                      <a:pt x="3869" y="7927"/>
                    </a:lnTo>
                    <a:cubicBezTo>
                      <a:pt x="1683" y="8116"/>
                      <a:pt x="1" y="9966"/>
                      <a:pt x="1" y="12153"/>
                    </a:cubicBezTo>
                    <a:lnTo>
                      <a:pt x="1" y="14087"/>
                    </a:lnTo>
                    <a:lnTo>
                      <a:pt x="8515" y="14087"/>
                    </a:lnTo>
                    <a:lnTo>
                      <a:pt x="8515" y="12174"/>
                    </a:lnTo>
                    <a:cubicBezTo>
                      <a:pt x="8515" y="9966"/>
                      <a:pt x="6834" y="8116"/>
                      <a:pt x="4626" y="7927"/>
                    </a:cubicBezTo>
                    <a:lnTo>
                      <a:pt x="4626" y="2986"/>
                    </a:lnTo>
                    <a:cubicBezTo>
                      <a:pt x="4878" y="2965"/>
                      <a:pt x="5131" y="2923"/>
                      <a:pt x="5383" y="2860"/>
                    </a:cubicBezTo>
                    <a:cubicBezTo>
                      <a:pt x="6770" y="2461"/>
                      <a:pt x="7885" y="1388"/>
                      <a:pt x="8305" y="1"/>
                    </a:cubicBezTo>
                    <a:close/>
                  </a:path>
                </a:pathLst>
              </a:custGeom>
              <a:solidFill>
                <a:srgbClr val="688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BBFFAA21-5FB5-4968-A4EB-63E3468DEE7E}"/>
              </a:ext>
            </a:extLst>
          </p:cNvPr>
          <p:cNvSpPr/>
          <p:nvPr/>
        </p:nvSpPr>
        <p:spPr>
          <a:xfrm>
            <a:off x="2638283" y="4630037"/>
            <a:ext cx="2044149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b="1" dirty="0">
                <a:solidFill>
                  <a:srgbClr val="445D73"/>
                </a:solidFill>
              </a:rPr>
              <a:t>En centre :  </a:t>
            </a:r>
            <a:r>
              <a:rPr lang="fr-FR" b="1" dirty="0">
                <a:solidFill>
                  <a:srgbClr val="6E5FFF"/>
                </a:solidFill>
              </a:rPr>
              <a:t>21</a:t>
            </a:r>
            <a:r>
              <a:rPr lang="fr-FR" b="1" dirty="0"/>
              <a:t> heures</a:t>
            </a:r>
          </a:p>
        </p:txBody>
      </p:sp>
      <p:sp>
        <p:nvSpPr>
          <p:cNvPr id="61" name="Google Shape;443;p31">
            <a:extLst>
              <a:ext uri="{FF2B5EF4-FFF2-40B4-BE49-F238E27FC236}">
                <a16:creationId xmlns:a16="http://schemas.microsoft.com/office/drawing/2014/main" id="{496DC4C4-E792-45B6-99C9-D0B002C86F99}"/>
              </a:ext>
            </a:extLst>
          </p:cNvPr>
          <p:cNvSpPr txBox="1">
            <a:spLocks/>
          </p:cNvSpPr>
          <p:nvPr/>
        </p:nvSpPr>
        <p:spPr>
          <a:xfrm>
            <a:off x="316499" y="1655629"/>
            <a:ext cx="7258632" cy="472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 i="1" dirty="0">
                <a:solidFill>
                  <a:schemeClr val="tx1"/>
                </a:solidFill>
                <a:latin typeface="Elephant" panose="02020904090505020303" pitchFamily="18" charset="0"/>
              </a:rPr>
              <a:t>Maitriser les techniques </a:t>
            </a:r>
          </a:p>
          <a:p>
            <a:r>
              <a:rPr lang="fr-FR" sz="3200" i="1" dirty="0">
                <a:solidFill>
                  <a:schemeClr val="tx1"/>
                </a:solidFill>
                <a:latin typeface="Elephant" panose="02020904090505020303" pitchFamily="18" charset="0"/>
              </a:rPr>
              <a:t>de recherche d’emploi</a:t>
            </a:r>
          </a:p>
        </p:txBody>
      </p:sp>
      <p:sp>
        <p:nvSpPr>
          <p:cNvPr id="62" name="Google Shape;933;p42">
            <a:extLst>
              <a:ext uri="{FF2B5EF4-FFF2-40B4-BE49-F238E27FC236}">
                <a16:creationId xmlns:a16="http://schemas.microsoft.com/office/drawing/2014/main" id="{BC65E68A-EF7E-4D09-85C7-1BD067B7D84A}"/>
              </a:ext>
            </a:extLst>
          </p:cNvPr>
          <p:cNvSpPr txBox="1">
            <a:spLocks/>
          </p:cNvSpPr>
          <p:nvPr/>
        </p:nvSpPr>
        <p:spPr>
          <a:xfrm>
            <a:off x="367272" y="2425740"/>
            <a:ext cx="4542021" cy="219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just">
              <a:buNone/>
            </a:pPr>
            <a:r>
              <a:rPr lang="fr-FR" sz="1800" b="1" dirty="0">
                <a:solidFill>
                  <a:srgbClr val="445D73"/>
                </a:solidFill>
              </a:rPr>
              <a:t>Créer un CV et une lettre de motivation en adéquation avec le poste recherché</a:t>
            </a:r>
          </a:p>
          <a:p>
            <a:pPr marL="0" indent="0" algn="just">
              <a:buNone/>
            </a:pPr>
            <a:endParaRPr lang="fr-FR" sz="1800" b="1" dirty="0">
              <a:solidFill>
                <a:srgbClr val="445D73"/>
              </a:solidFill>
            </a:endParaRPr>
          </a:p>
          <a:p>
            <a:pPr marL="0" indent="0" algn="just">
              <a:buNone/>
            </a:pPr>
            <a:r>
              <a:rPr lang="fr-FR" sz="1800" b="1" dirty="0">
                <a:solidFill>
                  <a:srgbClr val="445D73"/>
                </a:solidFill>
              </a:rPr>
              <a:t>Optimiser sa démarche de retour et/ou d’accès à l’emploi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fr-FR" sz="1800" b="1" dirty="0">
              <a:solidFill>
                <a:srgbClr val="445D73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5B05-A07F-4CD4-8DD8-EE246BC51D58}"/>
              </a:ext>
            </a:extLst>
          </p:cNvPr>
          <p:cNvSpPr/>
          <p:nvPr/>
        </p:nvSpPr>
        <p:spPr>
          <a:xfrm>
            <a:off x="599492" y="2413197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3EA39FB-D0AE-4C77-A38F-E2757EB8F58D}"/>
              </a:ext>
            </a:extLst>
          </p:cNvPr>
          <p:cNvGrpSpPr/>
          <p:nvPr/>
        </p:nvGrpSpPr>
        <p:grpSpPr>
          <a:xfrm>
            <a:off x="2273073" y="153896"/>
            <a:ext cx="6695455" cy="733019"/>
            <a:chOff x="2273073" y="153896"/>
            <a:chExt cx="6695455" cy="733019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810CE3DC-58CA-41E7-A73D-DD2690AED462}"/>
                </a:ext>
              </a:extLst>
            </p:cNvPr>
            <p:cNvGrpSpPr/>
            <p:nvPr/>
          </p:nvGrpSpPr>
          <p:grpSpPr>
            <a:xfrm>
              <a:off x="2273073" y="153896"/>
              <a:ext cx="6571524" cy="733019"/>
              <a:chOff x="2188012" y="181586"/>
              <a:chExt cx="5825066" cy="733019"/>
            </a:xfrm>
          </p:grpSpPr>
          <p:sp>
            <p:nvSpPr>
              <p:cNvPr id="28" name="Google Shape;424;p29">
                <a:extLst>
                  <a:ext uri="{FF2B5EF4-FFF2-40B4-BE49-F238E27FC236}">
                    <a16:creationId xmlns:a16="http://schemas.microsoft.com/office/drawing/2014/main" id="{B6279021-503E-49E7-B404-63D25D10344F}"/>
                  </a:ext>
                </a:extLst>
              </p:cNvPr>
              <p:cNvSpPr/>
              <p:nvPr/>
            </p:nvSpPr>
            <p:spPr>
              <a:xfrm>
                <a:off x="2188012" y="181586"/>
                <a:ext cx="5825066" cy="733019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DD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29;p42">
                <a:extLst>
                  <a:ext uri="{FF2B5EF4-FFF2-40B4-BE49-F238E27FC236}">
                    <a16:creationId xmlns:a16="http://schemas.microsoft.com/office/drawing/2014/main" id="{61718D1D-7B57-4A4E-B0FE-DF5E406809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3650" y="241544"/>
                <a:ext cx="2707024" cy="5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ormorant Unicase"/>
                  <a:buNone/>
                  <a:defRPr sz="2800" b="1" i="0" u="none" strike="noStrike" cap="none">
                    <a:solidFill>
                      <a:schemeClr val="dk1"/>
                    </a:solidFill>
                    <a:latin typeface="Cormorant Unicase"/>
                    <a:ea typeface="Cormorant Unicase"/>
                    <a:cs typeface="Cormorant Unicase"/>
                    <a:sym typeface="Cormorant Unicas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r>
                  <a:rPr lang="fr-FR" dirty="0"/>
                  <a:t>Le programme  |</a:t>
                </a:r>
                <a:endParaRPr lang="fr-FR" dirty="0">
                  <a:solidFill>
                    <a:schemeClr val="lt2"/>
                  </a:solidFill>
                </a:endParaRPr>
              </a:p>
            </p:txBody>
          </p:sp>
        </p:grpSp>
        <p:sp>
          <p:nvSpPr>
            <p:cNvPr id="27" name="Google Shape;929;p42">
              <a:extLst>
                <a:ext uri="{FF2B5EF4-FFF2-40B4-BE49-F238E27FC236}">
                  <a16:creationId xmlns:a16="http://schemas.microsoft.com/office/drawing/2014/main" id="{2EB18FF7-B0CC-4E6F-99E6-B4EDB541DEB0}"/>
                </a:ext>
              </a:extLst>
            </p:cNvPr>
            <p:cNvSpPr txBox="1">
              <a:spLocks/>
            </p:cNvSpPr>
            <p:nvPr/>
          </p:nvSpPr>
          <p:spPr>
            <a:xfrm>
              <a:off x="5220702" y="273812"/>
              <a:ext cx="374782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fr-FR" sz="2000" dirty="0">
                  <a:solidFill>
                    <a:schemeClr val="lt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MS Développement .Net</a:t>
              </a:r>
              <a:endParaRPr lang="fr-FR" sz="2000" dirty="0">
                <a:solidFill>
                  <a:schemeClr val="l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217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10" y="4258481"/>
            <a:ext cx="1096190" cy="1096190"/>
          </a:xfrm>
          <a:prstGeom prst="rect">
            <a:avLst/>
          </a:prstGeom>
        </p:spPr>
      </p:pic>
      <p:sp>
        <p:nvSpPr>
          <p:cNvPr id="40" name="Google Shape;575;p35">
            <a:extLst>
              <a:ext uri="{FF2B5EF4-FFF2-40B4-BE49-F238E27FC236}">
                <a16:creationId xmlns:a16="http://schemas.microsoft.com/office/drawing/2014/main" id="{A5B7D89E-1421-4BDD-BC40-4CFDBD0AA922}"/>
              </a:ext>
            </a:extLst>
          </p:cNvPr>
          <p:cNvSpPr/>
          <p:nvPr/>
        </p:nvSpPr>
        <p:spPr>
          <a:xfrm>
            <a:off x="5487520" y="1192304"/>
            <a:ext cx="1174925" cy="1175525"/>
          </a:xfrm>
          <a:custGeom>
            <a:avLst/>
            <a:gdLst/>
            <a:ahLst/>
            <a:cxnLst/>
            <a:rect l="l" t="t" r="r" b="b"/>
            <a:pathLst>
              <a:path w="46997" h="47021" extrusionOk="0">
                <a:moveTo>
                  <a:pt x="0" y="0"/>
                </a:moveTo>
                <a:lnTo>
                  <a:pt x="0" y="1218"/>
                </a:lnTo>
                <a:lnTo>
                  <a:pt x="48" y="2436"/>
                </a:lnTo>
                <a:lnTo>
                  <a:pt x="119" y="3630"/>
                </a:lnTo>
                <a:lnTo>
                  <a:pt x="239" y="4824"/>
                </a:lnTo>
                <a:lnTo>
                  <a:pt x="382" y="5994"/>
                </a:lnTo>
                <a:lnTo>
                  <a:pt x="525" y="7165"/>
                </a:lnTo>
                <a:lnTo>
                  <a:pt x="716" y="8335"/>
                </a:lnTo>
                <a:lnTo>
                  <a:pt x="955" y="9481"/>
                </a:lnTo>
                <a:lnTo>
                  <a:pt x="1194" y="10627"/>
                </a:lnTo>
                <a:lnTo>
                  <a:pt x="1481" y="11750"/>
                </a:lnTo>
                <a:lnTo>
                  <a:pt x="1767" y="12872"/>
                </a:lnTo>
                <a:lnTo>
                  <a:pt x="2101" y="13994"/>
                </a:lnTo>
                <a:lnTo>
                  <a:pt x="2460" y="15093"/>
                </a:lnTo>
                <a:lnTo>
                  <a:pt x="2842" y="16167"/>
                </a:lnTo>
                <a:lnTo>
                  <a:pt x="3248" y="17242"/>
                </a:lnTo>
                <a:lnTo>
                  <a:pt x="3678" y="18317"/>
                </a:lnTo>
                <a:lnTo>
                  <a:pt x="4155" y="19344"/>
                </a:lnTo>
                <a:lnTo>
                  <a:pt x="4633" y="20394"/>
                </a:lnTo>
                <a:lnTo>
                  <a:pt x="5134" y="21397"/>
                </a:lnTo>
                <a:lnTo>
                  <a:pt x="5660" y="22424"/>
                </a:lnTo>
                <a:lnTo>
                  <a:pt x="6209" y="23403"/>
                </a:lnTo>
                <a:lnTo>
                  <a:pt x="6806" y="24382"/>
                </a:lnTo>
                <a:lnTo>
                  <a:pt x="7403" y="25337"/>
                </a:lnTo>
                <a:lnTo>
                  <a:pt x="8024" y="26293"/>
                </a:lnTo>
                <a:lnTo>
                  <a:pt x="8669" y="27224"/>
                </a:lnTo>
                <a:lnTo>
                  <a:pt x="9337" y="28131"/>
                </a:lnTo>
                <a:lnTo>
                  <a:pt x="10030" y="29039"/>
                </a:lnTo>
                <a:lnTo>
                  <a:pt x="10722" y="29899"/>
                </a:lnTo>
                <a:lnTo>
                  <a:pt x="11463" y="30758"/>
                </a:lnTo>
                <a:lnTo>
                  <a:pt x="12203" y="31618"/>
                </a:lnTo>
                <a:lnTo>
                  <a:pt x="12967" y="32430"/>
                </a:lnTo>
                <a:lnTo>
                  <a:pt x="13755" y="33242"/>
                </a:lnTo>
                <a:lnTo>
                  <a:pt x="14567" y="34030"/>
                </a:lnTo>
                <a:lnTo>
                  <a:pt x="15403" y="34794"/>
                </a:lnTo>
                <a:lnTo>
                  <a:pt x="16239" y="35558"/>
                </a:lnTo>
                <a:lnTo>
                  <a:pt x="17098" y="36275"/>
                </a:lnTo>
                <a:lnTo>
                  <a:pt x="17982" y="36991"/>
                </a:lnTo>
                <a:lnTo>
                  <a:pt x="18865" y="37684"/>
                </a:lnTo>
                <a:lnTo>
                  <a:pt x="19797" y="38352"/>
                </a:lnTo>
                <a:lnTo>
                  <a:pt x="20704" y="38973"/>
                </a:lnTo>
                <a:lnTo>
                  <a:pt x="21659" y="39618"/>
                </a:lnTo>
                <a:lnTo>
                  <a:pt x="22615" y="40215"/>
                </a:lnTo>
                <a:lnTo>
                  <a:pt x="23594" y="40788"/>
                </a:lnTo>
                <a:lnTo>
                  <a:pt x="24597" y="41337"/>
                </a:lnTo>
                <a:lnTo>
                  <a:pt x="25600" y="41863"/>
                </a:lnTo>
                <a:lnTo>
                  <a:pt x="26627" y="42388"/>
                </a:lnTo>
                <a:lnTo>
                  <a:pt x="27653" y="42866"/>
                </a:lnTo>
                <a:lnTo>
                  <a:pt x="28704" y="43319"/>
                </a:lnTo>
                <a:lnTo>
                  <a:pt x="29755" y="43749"/>
                </a:lnTo>
                <a:lnTo>
                  <a:pt x="30829" y="44155"/>
                </a:lnTo>
                <a:lnTo>
                  <a:pt x="31928" y="44537"/>
                </a:lnTo>
                <a:lnTo>
                  <a:pt x="33026" y="44895"/>
                </a:lnTo>
                <a:lnTo>
                  <a:pt x="34125" y="45230"/>
                </a:lnTo>
                <a:lnTo>
                  <a:pt x="35247" y="45540"/>
                </a:lnTo>
                <a:lnTo>
                  <a:pt x="36370" y="45803"/>
                </a:lnTo>
                <a:lnTo>
                  <a:pt x="37516" y="46066"/>
                </a:lnTo>
                <a:lnTo>
                  <a:pt x="38686" y="46281"/>
                </a:lnTo>
                <a:lnTo>
                  <a:pt x="39832" y="46472"/>
                </a:lnTo>
                <a:lnTo>
                  <a:pt x="41002" y="46639"/>
                </a:lnTo>
                <a:lnTo>
                  <a:pt x="42196" y="46758"/>
                </a:lnTo>
                <a:lnTo>
                  <a:pt x="43367" y="46878"/>
                </a:lnTo>
                <a:lnTo>
                  <a:pt x="44585" y="46949"/>
                </a:lnTo>
                <a:lnTo>
                  <a:pt x="45779" y="46997"/>
                </a:lnTo>
                <a:lnTo>
                  <a:pt x="46996" y="47021"/>
                </a:lnTo>
                <a:lnTo>
                  <a:pt x="46996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76;p35">
            <a:extLst>
              <a:ext uri="{FF2B5EF4-FFF2-40B4-BE49-F238E27FC236}">
                <a16:creationId xmlns:a16="http://schemas.microsoft.com/office/drawing/2014/main" id="{15005C46-A37B-4E32-82E1-3552D291D8B6}"/>
              </a:ext>
            </a:extLst>
          </p:cNvPr>
          <p:cNvSpPr/>
          <p:nvPr/>
        </p:nvSpPr>
        <p:spPr>
          <a:xfrm>
            <a:off x="7287796" y="3065335"/>
            <a:ext cx="1174950" cy="1174925"/>
          </a:xfrm>
          <a:custGeom>
            <a:avLst/>
            <a:gdLst/>
            <a:ahLst/>
            <a:cxnLst/>
            <a:rect l="l" t="t" r="r" b="b"/>
            <a:pathLst>
              <a:path w="46998" h="46997" extrusionOk="0">
                <a:moveTo>
                  <a:pt x="1" y="0"/>
                </a:moveTo>
                <a:lnTo>
                  <a:pt x="1" y="46997"/>
                </a:lnTo>
                <a:lnTo>
                  <a:pt x="46997" y="46997"/>
                </a:lnTo>
                <a:lnTo>
                  <a:pt x="46997" y="45779"/>
                </a:lnTo>
                <a:lnTo>
                  <a:pt x="46949" y="44585"/>
                </a:lnTo>
                <a:lnTo>
                  <a:pt x="46854" y="43391"/>
                </a:lnTo>
                <a:lnTo>
                  <a:pt x="46758" y="42197"/>
                </a:lnTo>
                <a:lnTo>
                  <a:pt x="46615" y="41003"/>
                </a:lnTo>
                <a:lnTo>
                  <a:pt x="46448" y="39833"/>
                </a:lnTo>
                <a:lnTo>
                  <a:pt x="46257" y="38687"/>
                </a:lnTo>
                <a:lnTo>
                  <a:pt x="46042" y="37517"/>
                </a:lnTo>
                <a:lnTo>
                  <a:pt x="45803" y="36394"/>
                </a:lnTo>
                <a:lnTo>
                  <a:pt x="45517" y="35248"/>
                </a:lnTo>
                <a:lnTo>
                  <a:pt x="45206" y="34126"/>
                </a:lnTo>
                <a:lnTo>
                  <a:pt x="44896" y="33027"/>
                </a:lnTo>
                <a:lnTo>
                  <a:pt x="44537" y="31929"/>
                </a:lnTo>
                <a:lnTo>
                  <a:pt x="44155" y="30830"/>
                </a:lnTo>
                <a:lnTo>
                  <a:pt x="43749" y="29755"/>
                </a:lnTo>
                <a:lnTo>
                  <a:pt x="43296" y="28705"/>
                </a:lnTo>
                <a:lnTo>
                  <a:pt x="42842" y="27654"/>
                </a:lnTo>
                <a:lnTo>
                  <a:pt x="42364" y="26627"/>
                </a:lnTo>
                <a:lnTo>
                  <a:pt x="41863" y="25600"/>
                </a:lnTo>
                <a:lnTo>
                  <a:pt x="41338" y="24597"/>
                </a:lnTo>
                <a:lnTo>
                  <a:pt x="40764" y="23594"/>
                </a:lnTo>
                <a:lnTo>
                  <a:pt x="40191" y="22615"/>
                </a:lnTo>
                <a:lnTo>
                  <a:pt x="39594" y="21660"/>
                </a:lnTo>
                <a:lnTo>
                  <a:pt x="38973" y="20729"/>
                </a:lnTo>
                <a:lnTo>
                  <a:pt x="38329" y="19797"/>
                </a:lnTo>
                <a:lnTo>
                  <a:pt x="37660" y="18866"/>
                </a:lnTo>
                <a:lnTo>
                  <a:pt x="36967" y="17982"/>
                </a:lnTo>
                <a:lnTo>
                  <a:pt x="36275" y="17099"/>
                </a:lnTo>
                <a:lnTo>
                  <a:pt x="35535" y="16239"/>
                </a:lnTo>
                <a:lnTo>
                  <a:pt x="34794" y="15403"/>
                </a:lnTo>
                <a:lnTo>
                  <a:pt x="34030" y="14568"/>
                </a:lnTo>
                <a:lnTo>
                  <a:pt x="33242" y="13756"/>
                </a:lnTo>
                <a:lnTo>
                  <a:pt x="32430" y="12968"/>
                </a:lnTo>
                <a:lnTo>
                  <a:pt x="31594" y="12203"/>
                </a:lnTo>
                <a:lnTo>
                  <a:pt x="30759" y="11463"/>
                </a:lnTo>
                <a:lnTo>
                  <a:pt x="29899" y="10723"/>
                </a:lnTo>
                <a:lnTo>
                  <a:pt x="29015" y="10030"/>
                </a:lnTo>
                <a:lnTo>
                  <a:pt x="28132" y="9338"/>
                </a:lnTo>
                <a:lnTo>
                  <a:pt x="27200" y="8669"/>
                </a:lnTo>
                <a:lnTo>
                  <a:pt x="26269" y="8024"/>
                </a:lnTo>
                <a:lnTo>
                  <a:pt x="25338" y="7403"/>
                </a:lnTo>
                <a:lnTo>
                  <a:pt x="24383" y="6806"/>
                </a:lnTo>
                <a:lnTo>
                  <a:pt x="23403" y="6233"/>
                </a:lnTo>
                <a:lnTo>
                  <a:pt x="22400" y="5660"/>
                </a:lnTo>
                <a:lnTo>
                  <a:pt x="21397" y="5135"/>
                </a:lnTo>
                <a:lnTo>
                  <a:pt x="20371" y="4633"/>
                </a:lnTo>
                <a:lnTo>
                  <a:pt x="19344" y="4156"/>
                </a:lnTo>
                <a:lnTo>
                  <a:pt x="18293" y="3702"/>
                </a:lnTo>
                <a:lnTo>
                  <a:pt x="17242" y="3248"/>
                </a:lnTo>
                <a:lnTo>
                  <a:pt x="16168" y="2842"/>
                </a:lnTo>
                <a:lnTo>
                  <a:pt x="15069" y="2460"/>
                </a:lnTo>
                <a:lnTo>
                  <a:pt x="13971" y="2102"/>
                </a:lnTo>
                <a:lnTo>
                  <a:pt x="12872" y="1792"/>
                </a:lnTo>
                <a:lnTo>
                  <a:pt x="11750" y="1481"/>
                </a:lnTo>
                <a:lnTo>
                  <a:pt x="10604" y="1195"/>
                </a:lnTo>
                <a:lnTo>
                  <a:pt x="9481" y="956"/>
                </a:lnTo>
                <a:lnTo>
                  <a:pt x="8311" y="741"/>
                </a:lnTo>
                <a:lnTo>
                  <a:pt x="7165" y="550"/>
                </a:lnTo>
                <a:lnTo>
                  <a:pt x="5995" y="383"/>
                </a:lnTo>
                <a:lnTo>
                  <a:pt x="4801" y="239"/>
                </a:lnTo>
                <a:lnTo>
                  <a:pt x="3607" y="144"/>
                </a:lnTo>
                <a:lnTo>
                  <a:pt x="2413" y="48"/>
                </a:lnTo>
                <a:lnTo>
                  <a:pt x="1219" y="24"/>
                </a:lnTo>
                <a:lnTo>
                  <a:pt x="1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1542;p53">
            <a:extLst>
              <a:ext uri="{FF2B5EF4-FFF2-40B4-BE49-F238E27FC236}">
                <a16:creationId xmlns:a16="http://schemas.microsoft.com/office/drawing/2014/main" id="{EF7672F6-80D4-4263-BAA3-E7108FA9EEE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67507" y="1192304"/>
            <a:ext cx="3190879" cy="3041692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443;p31">
            <a:extLst>
              <a:ext uri="{FF2B5EF4-FFF2-40B4-BE49-F238E27FC236}">
                <a16:creationId xmlns:a16="http://schemas.microsoft.com/office/drawing/2014/main" id="{496DC4C4-E792-45B6-99C9-D0B002C86F99}"/>
              </a:ext>
            </a:extLst>
          </p:cNvPr>
          <p:cNvSpPr txBox="1">
            <a:spLocks/>
          </p:cNvSpPr>
          <p:nvPr/>
        </p:nvSpPr>
        <p:spPr>
          <a:xfrm>
            <a:off x="238919" y="1079779"/>
            <a:ext cx="2831267" cy="472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 i="1" dirty="0">
                <a:solidFill>
                  <a:schemeClr val="tx1"/>
                </a:solidFill>
                <a:latin typeface="Elephant" panose="02020904090505020303" pitchFamily="18" charset="0"/>
              </a:rPr>
              <a:t>Examens</a:t>
            </a:r>
          </a:p>
        </p:txBody>
      </p:sp>
      <p:sp>
        <p:nvSpPr>
          <p:cNvPr id="62" name="Google Shape;933;p42">
            <a:extLst>
              <a:ext uri="{FF2B5EF4-FFF2-40B4-BE49-F238E27FC236}">
                <a16:creationId xmlns:a16="http://schemas.microsoft.com/office/drawing/2014/main" id="{BC65E68A-EF7E-4D09-85C7-1BD067B7D84A}"/>
              </a:ext>
            </a:extLst>
          </p:cNvPr>
          <p:cNvSpPr txBox="1">
            <a:spLocks/>
          </p:cNvSpPr>
          <p:nvPr/>
        </p:nvSpPr>
        <p:spPr>
          <a:xfrm>
            <a:off x="238919" y="1860119"/>
            <a:ext cx="4542021" cy="776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None/>
            </a:pPr>
            <a:endParaRPr lang="fr-FR" sz="1400" b="1" dirty="0">
              <a:solidFill>
                <a:srgbClr val="445D73"/>
              </a:solidFill>
            </a:endParaRPr>
          </a:p>
          <a:p>
            <a:pPr marL="0" indent="0">
              <a:buNone/>
            </a:pPr>
            <a:endParaRPr lang="fr-FR" sz="1400" b="1" dirty="0">
              <a:solidFill>
                <a:srgbClr val="445D73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1400" b="1" dirty="0">
                <a:solidFill>
                  <a:srgbClr val="445D73"/>
                </a:solidFill>
              </a:rPr>
              <a:t>Attestation de compétences</a:t>
            </a:r>
          </a:p>
          <a:p>
            <a:pPr marL="0" indent="0">
              <a:lnSpc>
                <a:spcPct val="150000"/>
              </a:lnSpc>
              <a:buNone/>
            </a:pPr>
            <a:endParaRPr lang="fr-FR" sz="1400" b="1" dirty="0">
              <a:solidFill>
                <a:srgbClr val="445D73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5B05-A07F-4CD4-8DD8-EE246BC51D58}"/>
              </a:ext>
            </a:extLst>
          </p:cNvPr>
          <p:cNvSpPr/>
          <p:nvPr/>
        </p:nvSpPr>
        <p:spPr>
          <a:xfrm>
            <a:off x="546356" y="1683580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9FEC08-C5DC-48AA-AA97-0766C4806208}"/>
              </a:ext>
            </a:extLst>
          </p:cNvPr>
          <p:cNvSpPr/>
          <p:nvPr/>
        </p:nvSpPr>
        <p:spPr>
          <a:xfrm>
            <a:off x="238919" y="2810423"/>
            <a:ext cx="5153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fr-FR" sz="1200" i="1" dirty="0">
                <a:solidFill>
                  <a:srgbClr val="667E92"/>
                </a:solidFill>
                <a:latin typeface="Cabin" panose="020B0604020202020204" charset="0"/>
              </a:rPr>
              <a:t>Formation mobilisable pour permettre l’accès à la qualification par la Validation des Acquis et de l’Expérience collective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15DC370-A045-4CB1-872F-F0E43AABF180}"/>
              </a:ext>
            </a:extLst>
          </p:cNvPr>
          <p:cNvGrpSpPr/>
          <p:nvPr/>
        </p:nvGrpSpPr>
        <p:grpSpPr>
          <a:xfrm>
            <a:off x="2273073" y="153896"/>
            <a:ext cx="6663786" cy="733019"/>
            <a:chOff x="2273073" y="153896"/>
            <a:chExt cx="6663786" cy="733019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FD1711BC-298B-4F2F-B889-F8C512BBD1A9}"/>
                </a:ext>
              </a:extLst>
            </p:cNvPr>
            <p:cNvGrpSpPr/>
            <p:nvPr/>
          </p:nvGrpSpPr>
          <p:grpSpPr>
            <a:xfrm>
              <a:off x="2273073" y="153896"/>
              <a:ext cx="6571524" cy="733019"/>
              <a:chOff x="2188012" y="181586"/>
              <a:chExt cx="5825066" cy="733019"/>
            </a:xfrm>
          </p:grpSpPr>
          <p:sp>
            <p:nvSpPr>
              <p:cNvPr id="30" name="Google Shape;424;p29">
                <a:extLst>
                  <a:ext uri="{FF2B5EF4-FFF2-40B4-BE49-F238E27FC236}">
                    <a16:creationId xmlns:a16="http://schemas.microsoft.com/office/drawing/2014/main" id="{624017F9-69E9-46EF-9D06-4D8D654844EC}"/>
                  </a:ext>
                </a:extLst>
              </p:cNvPr>
              <p:cNvSpPr/>
              <p:nvPr/>
            </p:nvSpPr>
            <p:spPr>
              <a:xfrm>
                <a:off x="2188012" y="181586"/>
                <a:ext cx="5825066" cy="733019"/>
              </a:xfrm>
              <a:prstGeom prst="roundRect">
                <a:avLst>
                  <a:gd name="adj" fmla="val 50000"/>
                </a:avLst>
              </a:prstGeom>
              <a:noFill/>
              <a:ln w="19050" cap="flat" cmpd="sng">
                <a:solidFill>
                  <a:srgbClr val="FDDF0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29;p42">
                <a:extLst>
                  <a:ext uri="{FF2B5EF4-FFF2-40B4-BE49-F238E27FC236}">
                    <a16:creationId xmlns:a16="http://schemas.microsoft.com/office/drawing/2014/main" id="{C889AE40-C0F0-4D8B-80D1-2FA118FF6F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3650" y="241544"/>
                <a:ext cx="2707024" cy="56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Cormorant Unicase"/>
                  <a:buNone/>
                  <a:defRPr sz="2800" b="1" i="0" u="none" strike="noStrike" cap="none">
                    <a:solidFill>
                      <a:schemeClr val="dk1"/>
                    </a:solidFill>
                    <a:latin typeface="Cormorant Unicase"/>
                    <a:ea typeface="Cormorant Unicase"/>
                    <a:cs typeface="Cormorant Unicase"/>
                    <a:sym typeface="Cormorant Unicase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Fira Sans"/>
                  <a:buNone/>
                  <a:defRPr sz="2800" b="1" i="0" u="none" strike="noStrike" cap="none">
                    <a:solidFill>
                      <a:schemeClr val="dk1"/>
                    </a:solidFill>
                    <a:latin typeface="Fira Sans"/>
                    <a:ea typeface="Fira Sans"/>
                    <a:cs typeface="Fira Sans"/>
                    <a:sym typeface="Fira Sans"/>
                  </a:defRPr>
                </a:lvl9pPr>
              </a:lstStyle>
              <a:p>
                <a:r>
                  <a:rPr lang="fr-FR" dirty="0"/>
                  <a:t>Le programme  |</a:t>
                </a:r>
                <a:endParaRPr lang="fr-FR" dirty="0">
                  <a:solidFill>
                    <a:schemeClr val="lt2"/>
                  </a:solidFill>
                </a:endParaRPr>
              </a:p>
            </p:txBody>
          </p:sp>
        </p:grpSp>
        <p:sp>
          <p:nvSpPr>
            <p:cNvPr id="26" name="Google Shape;929;p42">
              <a:extLst>
                <a:ext uri="{FF2B5EF4-FFF2-40B4-BE49-F238E27FC236}">
                  <a16:creationId xmlns:a16="http://schemas.microsoft.com/office/drawing/2014/main" id="{3A77D427-DBAF-4F80-AED2-CA6EAEA1DBBA}"/>
                </a:ext>
              </a:extLst>
            </p:cNvPr>
            <p:cNvSpPr txBox="1">
              <a:spLocks/>
            </p:cNvSpPr>
            <p:nvPr/>
          </p:nvSpPr>
          <p:spPr>
            <a:xfrm>
              <a:off x="5189033" y="251039"/>
              <a:ext cx="374782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fr-FR" sz="2000" dirty="0">
                  <a:solidFill>
                    <a:schemeClr val="lt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MS Développement .Net</a:t>
              </a:r>
              <a:endParaRPr lang="fr-FR" sz="2000" dirty="0">
                <a:solidFill>
                  <a:schemeClr val="l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68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/>
          <p:nvPr/>
        </p:nvSpPr>
        <p:spPr>
          <a:xfrm rot="-5400000" flipH="1">
            <a:off x="-293237" y="2016450"/>
            <a:ext cx="1311000" cy="145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3"/>
          <p:cNvSpPr txBox="1">
            <a:spLocks noGrp="1"/>
          </p:cNvSpPr>
          <p:nvPr>
            <p:ph type="title"/>
          </p:nvPr>
        </p:nvSpPr>
        <p:spPr>
          <a:xfrm>
            <a:off x="629143" y="1383560"/>
            <a:ext cx="788571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>
                <a:latin typeface="Cambria" panose="02040503050406030204" pitchFamily="18" charset="0"/>
                <a:ea typeface="Cambria" panose="02040503050406030204" pitchFamily="18" charset="0"/>
              </a:rPr>
              <a:t>Cette formation est financée par </a:t>
            </a:r>
            <a:endParaRPr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D7BC0022-AF2A-4FBA-B1E3-57CF2F2FA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47" y="75570"/>
            <a:ext cx="1096190" cy="1096190"/>
          </a:xfrm>
          <a:prstGeom prst="rect">
            <a:avLst/>
          </a:prstGeom>
        </p:spPr>
      </p:pic>
      <p:sp>
        <p:nvSpPr>
          <p:cNvPr id="2" name="AutoShape 3" descr="data:image/jpg;base64,%20/9j/4AAQSkZJRgABAQEAYABgAAD/2wBDAAUDBAQEAwUEBAQFBQUGBwwIBwcHBw8LCwkMEQ8SEhEPERETFhwXExQaFRERGCEYGh0dHx8fExciJCIeJBweHx7/2wBDAQUFBQcGBw4ICA4eFBEUHh4eHh4eHh4eHh4eHh4eHh4eHh4eHh4eHh4eHh4eHh4eHh4eHh4eHh4eHh4eHh4eHh7/wAARCAA+ATY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Lrwf40fHPV/Afjqfw9Z6HZXkUcMcglllZWJZQcYH1r3iviv9rf8A5LNef9esH/oAr2Mkw1LEYlwqq6s/0PMzavUoUFKm7O50/wDw1L4i/wChW0z/AL/v/hR/w1L4i/6FbTP+/wC/+FfPlFfW/wBjYL/n3+f+Z83/AGpi/wCf8j6D/wCGpfEX/QraZ/3/AH/wo/4al8Rf9Ctpn/f9/wDCvnyujj8E+In8Fv4vWy/4lKSiIy719Dz19cD15FRPKsvhbmglfzf+ZUcxxsr8sn9yPYP+GpfEX/QraZ/3/f8Awo/4al8Rf9Ctpn/f9/8ACvLvAmg+FdW0HW7rXtebTry2hzZQbR+/f73y88narDBx94Vl+CfCeteMdZ/svQrbz5gjSNlgNqgE5P5Y+pFR/Z2XLm5oW5d73L+vY18tp3v6Hsv/AA1L4i/6FbTP+/7/AOFH/DUviL/oVtM/7/v/AIV4HfWtxY3ktndxmK4hYpIhIJVh1HFQVqsnwL19mvvf+Zk8zxa+3+R9B/8ADUviL/oVtM/7/v8A4UH9qbxEAT/wi2mf9/3/AMK+fKRvun6U/wCxsF/z7/P/ADD+1MX/AD/kfpJoV42oaLZX8iBGuIElKjoCyg4q7WT4M/5FHSP+vKL/ANAFZnxR8aWPgPwlPrt5C9wwYRW9uh+aaVvur/8AXr8/VKU6vJBat2R9n7RRp88npY6mivELrxz8ZtI0238S6r4M0y40iUoXs7SRmuo0bocdzz6V6ve+JtG03QLfWtYvYtKtZo1f/TGEbKWGdpB7juK0q4SpTts79nfUzp4mE79Ld9DYorDsPF/he/0SfW7LXrCfTrcZmuEmBSMf7XpXjfhH4veMPE2i69rlrL4Us4rRCbezurhkkT94ihpGPAQhmGfUCqpYKtVUmla1k7+YqmLp02k3e/byPoCiudtPFWl2um6Wde1bTLS+vLUTbRONj/LlihPVevNWfDfirw34kSZtB1qy1EQnEvkShtn1rB0ppN20NlUg3a+ps0VzCfELwO+sf2OvinSjf7/L8n7QN2709Kvav4q8N6Rdy2mqa3Y2c8UH2h45pgpWPON3PbPFDo1E7cr+4XtYWvzI2aKy/D/iLQ/EGntqGiaraX9qpIaWGQMqkevpVDTvHfg3UdYOj2PiXTLi/BK+Qk4LE+g9aPZVNfdem/kP2kNNdzo6K4P4reNf+EdFhp2n6zoNjqV1cIHbUrgKsUP8TbByx9BXbWMyT2cM0dxHcK6AiWP7r8dR7U5UpRgpvZijUjKTit0TUVhav4w8LaRcXNvqevafZzWsYlnSWYKyISACR9SKt6Xr+iapox1nT9VtLnTgCzXKSgxqB1ye2PepdKaXNZ2GqkW7X1NKiuc0Hx34N17UTp2j+JNNvbsZ/cxTAscdcDvRfeOvB9jdPa3fiTTYZ47j7M8bTDcJf7mPWq9hVvy8rv6C9rTtfmVjo6KAQQCOQaKyNAooooAKKKKACiiigAooooAK+K/2t/8Aks15/wBesH/oAr7Ur4r/AGt/+SzXn/XrB/6AK9/hz/e36P8AQ8bPP92Xqv1PI6KKK+5PkjsfB3gqHxB4U1zXH12ysjpkYZbeXIeU/eO0fxfIrnjuBnA5rnBrGqDSDpAvpxp5bcbbd+7LZB3Y9cgc+1bfijwTrnhvw7pGuX7WgtNUQvB5V5E7ccdFYk8dSOBnBweK5auelapeXNzK+nlY2qXhaPLZ218wq5pOqajpF0bvS7yazuNuzzYW2ttyCRn8BVOit2k1ZmKbTujsvAfg9fGMOs3lxr1pYS2kLTbZ8gzSHkAepJzwOa45tu47W3Lng4xketaHhzSrzXNbtNI09oxc3UoSPzJljXJ92IGfxqx408OX/hPxJd6DqTQNc2zlW8mVXGOxO0naSMHB5GaxjLlquLlvql2RrJXpqSj6sxqRvun6UtI33T9K3Mj9G/Bn/Io6R/15Rf8AoArzj9qnRdS1LwFaajp1tLdHSb6O7mhjGWaMHk474r0fwZ/yKOkf9eUX/oArWPIweRX5jSruhiPaJbM++nSVajyPqjx3V/j74PtvClndaDKdY1e48uOLS41ZZN5wCDxgY/HNc78Wbq2/4XF4G1jx7ZG28MvYszQ3AMkNvdMpO18DBIJT8j2zXuFr4d0C11A6hbaLp8N2xyZ0t0Dk/UDNXNQsbPULZrW/tILqBvvRzRh1P4Guini6FKadOD63111VtNOhjPD1qkbTkultNNO/qeA+ArfQdc+P+vyeD7WCfwm+k+XqYjj/ANFlnyMADoTwPyauM8K2Niv7I/i3UVtYBdtdeU04UbygnhwufSvq/TdOsNMtRa6dZW9pAOkcMYRfyFRpo+kpp76emm2a2chy8AhXy2PXJXGD0FbLNEnonZOPX+Xv6mX9ntrV6+90/m7eh88eJLCy1Tx18G9P1CCO4tZrBfMicZVwEJAI9MgVqWcdj4e/aL8YfYdNQWi+H/Pks7ddolO3JAA9a92OmacZreY2FsZLUYgfyhmIeint+FOFhYrfPfCzgF267Gm8sb2X0J64qHmV1y20s1v3le5awNne+t0/uVj4w8Wanpup/DCyvLJ/CulRyXyvFo9halruL5+WklY7gMfgeK9b1DTtP1r9qfQ49St4b2IeG45gsoDqzDzMEg8HrmvaE8NeHY/P2aHpq/aDmbFsg8w5z83HPNW003T47tLxLG3W4jjESSiMb1QdFB649q1q5rGStGLWkuv81vysZU8ulF+810/A+aNMsb2D/heul+GYWidJIvJgtxjam+XzAoHqm4YFXPCesfBs+B/A1nNpov8AXUkgUQWER+1Jc4G93IwSNwzyfevo22sLK2uJ7i3tIIZrggzSJGA0h55Yjr1P51VtdB0O11B9QtdHsIbx87p47dVc/wDAgM1EszjJO6fR6O20UtfzKjgJRtZrruvO+h8w37G1+Knj9PEeo+H9PnmZih1yzaYyW5Hy+TyMcdMV7V+zhZmx+FVhCuqPqVsZJGtZmt2hxETwoViTgc122q6HourSRyanpNlevH9xp4Fcr9Mir0aJHGscaqiKMKqjAArPFZgq9JQStt2tordr/iaYfBulUc733/F3PnHXbvwjZftU6lP4yW1Fl/ZqCF7lN0SSkDBbt0yBnuRWH4e1TTdK8NfFjWtN0Mat4PkvII7O1YMtvK5kILDHIUZUnHbaK9sh+HKP8WNW8Y6hPaXljqGnLZmxlt92CGU7iScEfL0xXbW+m6fb6d/Z0FjbRWe0r5CRAR4PUbeldEswpRjGKTekU9dNLPTz6XMI4KpKUm2lrK2muun3HylHdWr/ABJ+G01vqvhqQ+ev+j6Na+UtojBdqPJnLseRg8jB45rtfhB4c0PWvjZ8SbvVdNtr2S11U+R5yBvKPmMcj0OQPyr2628OeH7WKOK30XToUik82NUtkAV/7wwODwOat2thY2txPcW1nBDNO26Z0jCtIfViOtRWzRSg4wTWlv8Aya/T7i6WXuMlKTvrf8LFmiiivHPTCiiigAooooAKKKKACiiigAr4r/a3/wCSzXn/AF6wf+gCvtSviv8Aa3/5LNef9esH/oAr3+HP97fo/wBDxs8/3Zeq/U8jooor7k+SOm0zQfGXiXQbq/tLXUtQ03T1VnOWdFwQgCj1Abt2BPauZrV0nxFrWlaVfaXp988FlqC7buFQMTDay4b6Bm/OtiLwLfyfDmXxqL/ThaJcCHyfP/ee/Hrkrx71z8/sm/aNJN2Rty+0S5E7panJUVcsdL1G+gnns7G4nit08yV44yQq5A6/Vh+dbXw48HXnjbxCdHs7y0tZFiaVmuJNvAHb15wPxrSdWEIuUnotyIU5TajFash8JeGvFGtC51Dw7YXk32CMyvNbg5TA6Aj+KsW9mup7lnvJZZZx8jNKxZuOMEn06Vr2Gsa74Su9R0/TdSWBpSbe7MBDpMFPK5I5XNYQ4GKUOZycna3Tv8xz5VFJXv1Ckb7p+lLSN90/StTM/RvwZ/yKOkf9eUX/AKAK4r9o3xFrXhnwPa3+hX72Vy+pW8LSKisSjNyPmBHNdr4M/wCRR0j/AK8ov/QBXnv7Ulje6h8PbOGws57qUatbMUhjLkKG5OB2r81wii8ZFS2ufd4htYZuO9jVjuPFsnxTtvJ1G4k8PjRhLcwG2CxpMQdp8wr8zE87QeMc1nfs5eJtd8TaHr1xruoPey22rSwQsyKuyMdF+UCvS7JCdKgjbKnyFU57fLXz18PvEeofCO/8SeH/ABB4U1y6W51CS6sriytjKkysTjkdOMfrW9GKxFGcIxXMuW219G7mNRujUhKTfK73+7Q6j4U/EHUPsPxA1fxZqc91Y6HqskcWIlzFCGYbQFAJ6Drk1tQ/HHwJLeafCLjUFgv2RIbtrNxBvbHyFyOoJAPYHrXnfhfw34hj+BnxD1PUNIubW78QXEl1bWRQmXYWyPlHPVj+VT/EXRdRk/Zt8B2Ntpdy93DdWDSwpAS6fun3EgDI5PNdc8LhqlZ36y5dGkl7q1+85oYivCmrdFfVef8AkejRa9M3x2k0L/hJ5jANLM39k/Yx5YPy/vPN/Hp71V1P45eArHU57M3N/cw20nlXF5b2byW8TZxguBz9RmubudF1O8/aOvZI7W5it7jwu9ut0Yz5auyIAN3TP+Fcn4V1jUPBnwv1j4bar4K1m61yaSeOHyrQyQ3XmHhy44H41EcHRqKLertHRNLe93t0/wCHLliasG+ivLV3e2y+Z7Z4o+JXhHw5baRdajqJ+y6uf9EnhjMiMMZySOg5qLwT8T/DHizX7jQrA31tqMMfm+ReWzQs8fHzKD9Rx1ryK58Ga5o9h8HdH1CxnuZbLUw96EQukCtIG2sRwAAf512eoafff8NYafqS2U/2MaAUa4EZ8vfmXgt0z0rKWDwyg0nd2k737Oy080aRxNdyV1ZXirW7rX7j0zxV4g0nwvodxrWuXi2llbgb3IJJJ6AAckn0Fc34L+KXhbxVrA0e0a+s794/OhgvrZoWmj/vJng/zrC/ah8N6x4k+G8cei28t1NY38d5Jbx8vJGqup2juRuBx7GuM8CW6+KPijoGpL/wm+pNpUZka81S3S3jtiVIMZG0Fwc9vWow+EozwzqSeuvytt9//DFVsTVjXUIrTT533+49e8O+PvD+vadrd/p8tw0OiyvFeF4SpDKu44Hfisu7+Lvgy18JaX4puLq5j0zU5zBbyG3bO4Ak7h1A4NeT+Er7VPCCfELwneeGdbudT1W7mmsvs9qzRSKyYzv6AY5rHv8Aw/q03wN+Hento968sWt7p4fIbciYblhjIH1rpWW0Of3no2rarblb/MxeOq8mi1s+nW9j26L4veDT4Sm8T3FxeWdgl0bWMT2rLJPJjIEadW4OfbvVnwN8UfCvi7VX0exlu7TU1TzBaXtu0Mjp/eXPX8K5T9onRdWfVPCHizT9Km1az0C/868sYF3OyZU7gvfG3H41k2lxe/Er44+G/E2j6Fqem6VoMEn2q9vbcwNKWDYjAPJ64+hasY4XDzo+0V1o3e60a2W2t/1NJYitCryPXVdN77vysdRdfHXwJClyUfVLhrWZorlYbF2MIU4Lt2C56Hvg1u+IfiT4V0zwTb+J11aN7W/XbYGONpGmkI4UIOSQeo7V4T8LPGEXhvw547sbjw3qmojUNSuY4JrS1MqySFAvlOR90DIPPHzGotQ8A+LNF+G3gXUriz1Jf7MvZ7m8gs1D3Fokr7lZVOcsB1GOK6ZZbh41FGV1r1a10v2010+ZhHHVnByWunbbW35ansXwT8XadqWk3tle+JNQv9atc3F+uowG3eFTyNqEcIB3596dafG7wJc6nHardXqWss/2eLUHtHW1eTOMCTGPx6V594T8PzeLtf8AEeraefFlxNJo8llFqerxrAsrMuAmzAbjsa43SNNvJ/Bun+BNVs/HU9/FcrHLpMVqiWqYfcJFlK4x3+9+lH1HD1Jycn207XWvT/LzD63XhCKS769/x/zPofxZ8UPCvhnxG3h7Upbw6kLZbhIYLZpDKGJAVdo5bg8egzTfD/xT8J634W1bxDaT3SwaPn7fDLAyzQ49V79D09D6VyFno15B+0/Y3LWdzJaW/htIVunjJXeNwxu6bsfzrmbTR9UVfjmP7Mu1F7IDa/uW/f8AzTE7OPm6jp61zxweHcUru9ovfu7PQ2lia6k+15Lbsrnfp8c/AbTWAE+oC2vSiJdmzcQK7Y+Rmx1GefTv0ra8b/Ezwz4T1GDTLx7u81CePzVtbGBppBH/AHiB0H1ryTx5oupP+y34Q0+20q6a7juLN5bdIGMina+4lQMjk8/WmeO9M1bw58Y5fFF5N4kstK1DTYY4r7R7YTyI6oAY2Ug4GRWkcDhpy0b+1pfe1rdPP8CJYuvFa/3dbbXv5nvHgzxRovi7RE1fQrv7RbMxRsqVZHHVWU8gitqvLP2ctF/s3w/qmpCx1mzGqXhn26mVEkmM/vAq/d3Zzg16nXlYqnCnWlCD0R6OHnKdNSluFFFFc5sFfFf7W/8AyWa8/wCvWD/0AV9qVwvjL4S+BPF2uPrWvaRLc3zoqNIt3LGCFGBwrAdK9PKcbTwdf2lRO1raHn5lhZ4qjyQ3v1Pgmivt7/hn74Vf9C9P/wCDC4/+Lo/4Z++FX/QvT/8AgwuP/i6+l/1kwn8svuX+Z4f9hYjuvx/yPiGpftFx5Pk+fL5WMbN524znp9ea+2f+GfvhV/0L0/8A4MLj/wCLo/4Z++FX/QvT/wDgwuP/AIul/rJhP5Zfcv8AMP7CxPdfj/kfI3hLxvrvhjSdU0vS5Y1ttUTy7kOu4ldpHyn+E85yPQelc9DNNCxaGaSNiMFkYgn8RX21/wAM/fCr/oXp/wDwYXH/AMXR/wAM/fCr/oXp/wDwYXH/AMXUriDBRbkoO730X+ZTyXFNJOS083/kfETMzMWZizE5JPUmkr7e/wCGfvhV/wBC9P8A+DC4/wDi6P8Ahn74Vf8AQvT/APgwuP8A4ur/ANZMJ/LL7l/mT/YWI7r8f8j4hpG+6fpX2/8A8M/fCr/oXp//AAYXH/xdIf2fvhVj/kXp/wDwYXH/AMXR/rJhP5Zfcv8AMP7CxHdfj/kd74M/5FHSP+vKL/0AVrVDY2sNlZQ2dupSGCNY41JJwoGAMmpq+Jm7ybPqoq0UgoooqSgooooAKKKKACiiigAooooAKKKKACiiigDmPh94K0zwVa6lb6XNcSrqF697L5zAkOwAIGO3yiunooq6lSVSTlJ3ZMIRhHlitAoooqCgooooAKKKKACiiigAooooA//Z">
            <a:extLst>
              <a:ext uri="{FF2B5EF4-FFF2-40B4-BE49-F238E27FC236}">
                <a16:creationId xmlns:a16="http://schemas.microsoft.com/office/drawing/2014/main" id="{C6926CF5-7CD6-44F2-A6D5-B71433211B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25775" y="38770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B11E6FC-A2EB-4A6A-8EBB-C9A19962FF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96" y="2542278"/>
            <a:ext cx="1512720" cy="151272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F7AA0F-52CD-403A-A16F-E1E0AFA52F8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96" y="2967168"/>
            <a:ext cx="3345180" cy="66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A525A-1EE2-4797-9AD0-6E29A34B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99" y="3496396"/>
            <a:ext cx="3711158" cy="691047"/>
          </a:xfrm>
        </p:spPr>
        <p:txBody>
          <a:bodyPr/>
          <a:lstStyle/>
          <a:p>
            <a:r>
              <a:rPr lang="fr-FR" dirty="0">
                <a:solidFill>
                  <a:srgbClr val="445D73"/>
                </a:solidFill>
              </a:rPr>
              <a:t>Une réunion d’information</a:t>
            </a:r>
          </a:p>
        </p:txBody>
      </p:sp>
      <p:sp>
        <p:nvSpPr>
          <p:cNvPr id="6" name="Google Shape;443;p31">
            <a:extLst>
              <a:ext uri="{FF2B5EF4-FFF2-40B4-BE49-F238E27FC236}">
                <a16:creationId xmlns:a16="http://schemas.microsoft.com/office/drawing/2014/main" id="{0E367BD1-3047-48E3-9920-F58B4DA0F7CF}"/>
              </a:ext>
            </a:extLst>
          </p:cNvPr>
          <p:cNvSpPr txBox="1">
            <a:spLocks/>
          </p:cNvSpPr>
          <p:nvPr/>
        </p:nvSpPr>
        <p:spPr>
          <a:xfrm>
            <a:off x="4572000" y="1118729"/>
            <a:ext cx="5085645" cy="472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 i="1" dirty="0">
                <a:solidFill>
                  <a:schemeClr val="tx1"/>
                </a:solidFill>
                <a:latin typeface="Elephant" panose="02020904090505020303" pitchFamily="18" charset="0"/>
              </a:rPr>
              <a:t>Accès au parcours</a:t>
            </a:r>
          </a:p>
        </p:txBody>
      </p:sp>
      <p:sp>
        <p:nvSpPr>
          <p:cNvPr id="7" name="Google Shape;443;p31">
            <a:extLst>
              <a:ext uri="{FF2B5EF4-FFF2-40B4-BE49-F238E27FC236}">
                <a16:creationId xmlns:a16="http://schemas.microsoft.com/office/drawing/2014/main" id="{1EA0424E-D69E-4792-88F3-CF40061134D3}"/>
              </a:ext>
            </a:extLst>
          </p:cNvPr>
          <p:cNvSpPr txBox="1">
            <a:spLocks/>
          </p:cNvSpPr>
          <p:nvPr/>
        </p:nvSpPr>
        <p:spPr>
          <a:xfrm>
            <a:off x="725931" y="1118729"/>
            <a:ext cx="2936095" cy="472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3200" i="1" dirty="0">
                <a:solidFill>
                  <a:schemeClr val="tx1"/>
                </a:solidFill>
                <a:latin typeface="Elephant" panose="02020904090505020303" pitchFamily="18" charset="0"/>
              </a:rPr>
              <a:t>Aujourd’hui</a:t>
            </a:r>
          </a:p>
        </p:txBody>
      </p:sp>
      <p:pic>
        <p:nvPicPr>
          <p:cNvPr id="8" name="Google Shape;1383;p47">
            <a:extLst>
              <a:ext uri="{FF2B5EF4-FFF2-40B4-BE49-F238E27FC236}">
                <a16:creationId xmlns:a16="http://schemas.microsoft.com/office/drawing/2014/main" id="{D007D9E0-DBC3-4DEC-AEB6-E90A14E872E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35" y="1969402"/>
            <a:ext cx="2757154" cy="1526993"/>
          </a:xfrm>
          <a:prstGeom prst="round2DiagRect">
            <a:avLst>
              <a:gd name="adj1" fmla="val 16667"/>
              <a:gd name="adj2" fmla="val 31664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8D5030-8CBC-40C8-9884-28503EC66529}"/>
              </a:ext>
            </a:extLst>
          </p:cNvPr>
          <p:cNvSpPr/>
          <p:nvPr/>
        </p:nvSpPr>
        <p:spPr>
          <a:xfrm>
            <a:off x="1806832" y="1687572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7715A-3232-4A59-B35D-4F6DA3B1B1B9}"/>
              </a:ext>
            </a:extLst>
          </p:cNvPr>
          <p:cNvSpPr/>
          <p:nvPr/>
        </p:nvSpPr>
        <p:spPr>
          <a:xfrm>
            <a:off x="6492823" y="1687572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86F9B2FF-25C5-499E-A17A-F4BF73E4C1E5}"/>
              </a:ext>
            </a:extLst>
          </p:cNvPr>
          <p:cNvSpPr txBox="1">
            <a:spLocks/>
          </p:cNvSpPr>
          <p:nvPr/>
        </p:nvSpPr>
        <p:spPr>
          <a:xfrm>
            <a:off x="4989362" y="3551791"/>
            <a:ext cx="3781212" cy="69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dirty="0">
                <a:solidFill>
                  <a:srgbClr val="445D73"/>
                </a:solidFill>
              </a:rPr>
              <a:t>Un positionnement personnalisé</a:t>
            </a:r>
          </a:p>
        </p:txBody>
      </p:sp>
      <p:pic>
        <p:nvPicPr>
          <p:cNvPr id="15" name="Google Shape;1383;p47">
            <a:extLst>
              <a:ext uri="{FF2B5EF4-FFF2-40B4-BE49-F238E27FC236}">
                <a16:creationId xmlns:a16="http://schemas.microsoft.com/office/drawing/2014/main" id="{6E7AD6CA-CA67-4AB2-B7E9-189A99770E4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589" y="1946612"/>
            <a:ext cx="2796758" cy="1526993"/>
          </a:xfrm>
          <a:prstGeom prst="round2DiagRect">
            <a:avLst>
              <a:gd name="adj1" fmla="val 16667"/>
              <a:gd name="adj2" fmla="val 31664"/>
            </a:avLst>
          </a:prstGeom>
          <a:ln w="88900" cap="sq">
            <a:noFill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EDEC2E-9861-48A9-BE8A-06F44027E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21" y="24404"/>
            <a:ext cx="998463" cy="998463"/>
          </a:xfrm>
          <a:prstGeom prst="rect">
            <a:avLst/>
          </a:prstGeom>
        </p:spPr>
      </p:pic>
      <p:sp>
        <p:nvSpPr>
          <p:cNvPr id="23" name="Google Shape;933;p42">
            <a:extLst>
              <a:ext uri="{FF2B5EF4-FFF2-40B4-BE49-F238E27FC236}">
                <a16:creationId xmlns:a16="http://schemas.microsoft.com/office/drawing/2014/main" id="{B0CB7B8E-D2DA-4376-A623-33CD26DD5F0F}"/>
              </a:ext>
            </a:extLst>
          </p:cNvPr>
          <p:cNvSpPr txBox="1">
            <a:spLocks/>
          </p:cNvSpPr>
          <p:nvPr/>
        </p:nvSpPr>
        <p:spPr>
          <a:xfrm>
            <a:off x="5094445" y="4174030"/>
            <a:ext cx="4301803" cy="37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ct val="150000"/>
              </a:lnSpc>
              <a:buFont typeface="Cabin"/>
              <a:buNone/>
            </a:pPr>
            <a:endParaRPr lang="fr-FR" sz="2000" b="1" dirty="0">
              <a:solidFill>
                <a:srgbClr val="445D73"/>
              </a:solidFill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AAA23F88-AA17-4136-825B-4B5AA50B9C39}"/>
              </a:ext>
            </a:extLst>
          </p:cNvPr>
          <p:cNvGrpSpPr/>
          <p:nvPr/>
        </p:nvGrpSpPr>
        <p:grpSpPr>
          <a:xfrm>
            <a:off x="1664330" y="174367"/>
            <a:ext cx="6791915" cy="733019"/>
            <a:chOff x="1970911" y="181586"/>
            <a:chExt cx="6118858" cy="733019"/>
          </a:xfrm>
        </p:grpSpPr>
        <p:sp>
          <p:nvSpPr>
            <p:cNvPr id="24" name="Google Shape;424;p29">
              <a:extLst>
                <a:ext uri="{FF2B5EF4-FFF2-40B4-BE49-F238E27FC236}">
                  <a16:creationId xmlns:a16="http://schemas.microsoft.com/office/drawing/2014/main" id="{DA2A6609-6D42-4CC7-B2DE-399BA5754992}"/>
                </a:ext>
              </a:extLst>
            </p:cNvPr>
            <p:cNvSpPr/>
            <p:nvPr/>
          </p:nvSpPr>
          <p:spPr>
            <a:xfrm>
              <a:off x="2099291" y="181586"/>
              <a:ext cx="5990478" cy="73301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9;p42">
              <a:extLst>
                <a:ext uri="{FF2B5EF4-FFF2-40B4-BE49-F238E27FC236}">
                  <a16:creationId xmlns:a16="http://schemas.microsoft.com/office/drawing/2014/main" id="{45337161-8E3C-414F-8D3A-50F58AF3CFA1}"/>
                </a:ext>
              </a:extLst>
            </p:cNvPr>
            <p:cNvSpPr txBox="1">
              <a:spLocks/>
            </p:cNvSpPr>
            <p:nvPr/>
          </p:nvSpPr>
          <p:spPr>
            <a:xfrm>
              <a:off x="1970911" y="223412"/>
              <a:ext cx="2710540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dirty="0"/>
                <a:t>L’Accès   |</a:t>
              </a:r>
              <a:endParaRPr lang="fr-FR" dirty="0">
                <a:solidFill>
                  <a:schemeClr val="lt2"/>
                </a:solidFill>
              </a:endParaRPr>
            </a:p>
          </p:txBody>
        </p:sp>
      </p:grpSp>
      <p:sp>
        <p:nvSpPr>
          <p:cNvPr id="16" name="Google Shape;929;p42">
            <a:extLst>
              <a:ext uri="{FF2B5EF4-FFF2-40B4-BE49-F238E27FC236}">
                <a16:creationId xmlns:a16="http://schemas.microsoft.com/office/drawing/2014/main" id="{F35CDD19-E914-43A2-9AB2-1324F13B718D}"/>
              </a:ext>
            </a:extLst>
          </p:cNvPr>
          <p:cNvSpPr txBox="1">
            <a:spLocks/>
          </p:cNvSpPr>
          <p:nvPr/>
        </p:nvSpPr>
        <p:spPr>
          <a:xfrm>
            <a:off x="4530521" y="157463"/>
            <a:ext cx="3747826" cy="56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20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 Développement .Net</a:t>
            </a:r>
            <a:endParaRPr lang="fr-FR" sz="2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63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466;p32">
            <a:extLst>
              <a:ext uri="{FF2B5EF4-FFF2-40B4-BE49-F238E27FC236}">
                <a16:creationId xmlns:a16="http://schemas.microsoft.com/office/drawing/2014/main" id="{EF1FAF6D-0A58-4970-9D8A-AEA6824F5CC3}"/>
              </a:ext>
            </a:extLst>
          </p:cNvPr>
          <p:cNvSpPr/>
          <p:nvPr/>
        </p:nvSpPr>
        <p:spPr>
          <a:xfrm>
            <a:off x="1590195" y="3270196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66;p32">
            <a:extLst>
              <a:ext uri="{FF2B5EF4-FFF2-40B4-BE49-F238E27FC236}">
                <a16:creationId xmlns:a16="http://schemas.microsoft.com/office/drawing/2014/main" id="{3EBCA03C-A5E8-4DDF-AA27-EA654CCB0AA3}"/>
              </a:ext>
            </a:extLst>
          </p:cNvPr>
          <p:cNvSpPr/>
          <p:nvPr/>
        </p:nvSpPr>
        <p:spPr>
          <a:xfrm>
            <a:off x="1590195" y="2299045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933;p42">
            <a:extLst>
              <a:ext uri="{FF2B5EF4-FFF2-40B4-BE49-F238E27FC236}">
                <a16:creationId xmlns:a16="http://schemas.microsoft.com/office/drawing/2014/main" id="{AAD212C5-4897-4584-8513-5CA74E28DB79}"/>
              </a:ext>
            </a:extLst>
          </p:cNvPr>
          <p:cNvSpPr txBox="1">
            <a:spLocks/>
          </p:cNvSpPr>
          <p:nvPr/>
        </p:nvSpPr>
        <p:spPr>
          <a:xfrm>
            <a:off x="2597524" y="1548328"/>
            <a:ext cx="6546476" cy="37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sz="1800" b="1" dirty="0">
                <a:solidFill>
                  <a:srgbClr val="445D73"/>
                </a:solidFill>
              </a:rPr>
              <a:t>Posséder une expérience dans le développement d’applications web classiques </a:t>
            </a:r>
          </a:p>
        </p:txBody>
      </p:sp>
      <p:pic>
        <p:nvPicPr>
          <p:cNvPr id="79" name="Image 78">
            <a:extLst>
              <a:ext uri="{FF2B5EF4-FFF2-40B4-BE49-F238E27FC236}">
                <a16:creationId xmlns:a16="http://schemas.microsoft.com/office/drawing/2014/main" id="{F7BF2A8A-141A-497C-AD88-D785B650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37" y="3966933"/>
            <a:ext cx="998463" cy="998463"/>
          </a:xfrm>
          <a:prstGeom prst="rect">
            <a:avLst/>
          </a:prstGeom>
        </p:spPr>
      </p:pic>
      <p:grpSp>
        <p:nvGrpSpPr>
          <p:cNvPr id="36" name="Groupe 35">
            <a:extLst>
              <a:ext uri="{FF2B5EF4-FFF2-40B4-BE49-F238E27FC236}">
                <a16:creationId xmlns:a16="http://schemas.microsoft.com/office/drawing/2014/main" id="{8B90F1A0-1AB1-45BC-A905-46C32C7D1522}"/>
              </a:ext>
            </a:extLst>
          </p:cNvPr>
          <p:cNvGrpSpPr/>
          <p:nvPr/>
        </p:nvGrpSpPr>
        <p:grpSpPr>
          <a:xfrm>
            <a:off x="2279904" y="170221"/>
            <a:ext cx="6657830" cy="733019"/>
            <a:chOff x="2099291" y="181586"/>
            <a:chExt cx="5990478" cy="733019"/>
          </a:xfrm>
        </p:grpSpPr>
        <p:sp>
          <p:nvSpPr>
            <p:cNvPr id="38" name="Google Shape;424;p29">
              <a:extLst>
                <a:ext uri="{FF2B5EF4-FFF2-40B4-BE49-F238E27FC236}">
                  <a16:creationId xmlns:a16="http://schemas.microsoft.com/office/drawing/2014/main" id="{60AA0E9D-16F7-4970-B2DB-947F7EF06950}"/>
                </a:ext>
              </a:extLst>
            </p:cNvPr>
            <p:cNvSpPr/>
            <p:nvPr/>
          </p:nvSpPr>
          <p:spPr>
            <a:xfrm>
              <a:off x="2099291" y="181586"/>
              <a:ext cx="5990478" cy="73301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29;p42">
              <a:extLst>
                <a:ext uri="{FF2B5EF4-FFF2-40B4-BE49-F238E27FC236}">
                  <a16:creationId xmlns:a16="http://schemas.microsoft.com/office/drawing/2014/main" id="{121D53C8-D44F-4992-9ED1-0235D83D7A64}"/>
                </a:ext>
              </a:extLst>
            </p:cNvPr>
            <p:cNvSpPr txBox="1">
              <a:spLocks/>
            </p:cNvSpPr>
            <p:nvPr/>
          </p:nvSpPr>
          <p:spPr>
            <a:xfrm>
              <a:off x="2189717" y="204532"/>
              <a:ext cx="2710540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dirty="0"/>
                <a:t>Les prérequis  |</a:t>
              </a:r>
              <a:endParaRPr lang="fr-FR" dirty="0">
                <a:solidFill>
                  <a:schemeClr val="lt2"/>
                </a:solidFill>
              </a:endParaRPr>
            </a:p>
          </p:txBody>
        </p:sp>
      </p:grpSp>
      <p:sp>
        <p:nvSpPr>
          <p:cNvPr id="35" name="Google Shape;466;p32">
            <a:extLst>
              <a:ext uri="{FF2B5EF4-FFF2-40B4-BE49-F238E27FC236}">
                <a16:creationId xmlns:a16="http://schemas.microsoft.com/office/drawing/2014/main" id="{028F9CC2-2A3B-4986-BEA2-0FA67563A5E7}"/>
              </a:ext>
            </a:extLst>
          </p:cNvPr>
          <p:cNvSpPr/>
          <p:nvPr/>
        </p:nvSpPr>
        <p:spPr>
          <a:xfrm>
            <a:off x="1594298" y="1327894"/>
            <a:ext cx="841200" cy="84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142875" dist="57150" dir="546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933;p42">
            <a:extLst>
              <a:ext uri="{FF2B5EF4-FFF2-40B4-BE49-F238E27FC236}">
                <a16:creationId xmlns:a16="http://schemas.microsoft.com/office/drawing/2014/main" id="{7A9447B4-FD5A-4A6C-8DFE-B8AC24EDBE0E}"/>
              </a:ext>
            </a:extLst>
          </p:cNvPr>
          <p:cNvSpPr txBox="1">
            <a:spLocks/>
          </p:cNvSpPr>
          <p:nvPr/>
        </p:nvSpPr>
        <p:spPr>
          <a:xfrm>
            <a:off x="2597524" y="2321313"/>
            <a:ext cx="6216982" cy="73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FBC31E"/>
              </a:buClr>
              <a:buNone/>
            </a:pPr>
            <a:r>
              <a:rPr lang="fr-FR" sz="1800" b="1" dirty="0">
                <a:solidFill>
                  <a:srgbClr val="445D73"/>
                </a:solidFill>
              </a:rPr>
              <a:t>Maîtriser les bases de la programmation </a:t>
            </a:r>
          </a:p>
        </p:txBody>
      </p:sp>
      <p:sp>
        <p:nvSpPr>
          <p:cNvPr id="49" name="Google Shape;929;p42">
            <a:extLst>
              <a:ext uri="{FF2B5EF4-FFF2-40B4-BE49-F238E27FC236}">
                <a16:creationId xmlns:a16="http://schemas.microsoft.com/office/drawing/2014/main" id="{DDB75982-17B3-447C-92AA-568801A3CBB7}"/>
              </a:ext>
            </a:extLst>
          </p:cNvPr>
          <p:cNvSpPr txBox="1">
            <a:spLocks/>
          </p:cNvSpPr>
          <p:nvPr/>
        </p:nvSpPr>
        <p:spPr>
          <a:xfrm>
            <a:off x="5189908" y="260962"/>
            <a:ext cx="3747826" cy="56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20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 Développement .Net</a:t>
            </a:r>
            <a:endParaRPr lang="fr-FR" sz="2000" dirty="0">
              <a:solidFill>
                <a:schemeClr val="lt2"/>
              </a:solidFill>
            </a:endParaRPr>
          </a:p>
        </p:txBody>
      </p:sp>
      <p:sp>
        <p:nvSpPr>
          <p:cNvPr id="50" name="Google Shape;933;p42">
            <a:extLst>
              <a:ext uri="{FF2B5EF4-FFF2-40B4-BE49-F238E27FC236}">
                <a16:creationId xmlns:a16="http://schemas.microsoft.com/office/drawing/2014/main" id="{A1A44721-7C7C-4E3E-BD71-E88FBC282E87}"/>
              </a:ext>
            </a:extLst>
          </p:cNvPr>
          <p:cNvSpPr txBox="1">
            <a:spLocks/>
          </p:cNvSpPr>
          <p:nvPr/>
        </p:nvSpPr>
        <p:spPr>
          <a:xfrm>
            <a:off x="2597524" y="3270196"/>
            <a:ext cx="6216982" cy="733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just">
              <a:lnSpc>
                <a:spcPct val="150000"/>
              </a:lnSpc>
              <a:buClr>
                <a:srgbClr val="FBC31E"/>
              </a:buClr>
              <a:buNone/>
            </a:pPr>
            <a:r>
              <a:rPr lang="fr-FR" sz="1800" b="1" dirty="0">
                <a:solidFill>
                  <a:srgbClr val="445D73"/>
                </a:solidFill>
              </a:rPr>
              <a:t>Connaître la conception et l’utilisation des bases de données</a:t>
            </a:r>
          </a:p>
        </p:txBody>
      </p:sp>
      <p:grpSp>
        <p:nvGrpSpPr>
          <p:cNvPr id="51" name="Google Shape;14432;p71">
            <a:extLst>
              <a:ext uri="{FF2B5EF4-FFF2-40B4-BE49-F238E27FC236}">
                <a16:creationId xmlns:a16="http://schemas.microsoft.com/office/drawing/2014/main" id="{0B6A82C6-CFF9-4B2F-A7F6-2E587F91EF7F}"/>
              </a:ext>
            </a:extLst>
          </p:cNvPr>
          <p:cNvGrpSpPr/>
          <p:nvPr/>
        </p:nvGrpSpPr>
        <p:grpSpPr>
          <a:xfrm>
            <a:off x="1829000" y="3507476"/>
            <a:ext cx="364392" cy="366639"/>
            <a:chOff x="1314074" y="1499997"/>
            <a:chExt cx="364392" cy="366639"/>
          </a:xfrm>
        </p:grpSpPr>
        <p:sp>
          <p:nvSpPr>
            <p:cNvPr id="52" name="Google Shape;14433;p71">
              <a:extLst>
                <a:ext uri="{FF2B5EF4-FFF2-40B4-BE49-F238E27FC236}">
                  <a16:creationId xmlns:a16="http://schemas.microsoft.com/office/drawing/2014/main" id="{9799ED94-F360-49A7-9A86-F907A813AB0D}"/>
                </a:ext>
              </a:extLst>
            </p:cNvPr>
            <p:cNvSpPr/>
            <p:nvPr/>
          </p:nvSpPr>
          <p:spPr>
            <a:xfrm>
              <a:off x="1467602" y="1715093"/>
              <a:ext cx="57073" cy="132440"/>
            </a:xfrm>
            <a:custGeom>
              <a:avLst/>
              <a:gdLst/>
              <a:ahLst/>
              <a:cxnLst/>
              <a:rect l="l" t="t" r="r" b="b"/>
              <a:pathLst>
                <a:path w="2184" h="5068" extrusionOk="0">
                  <a:moveTo>
                    <a:pt x="1" y="0"/>
                  </a:moveTo>
                  <a:lnTo>
                    <a:pt x="1" y="5068"/>
                  </a:lnTo>
                  <a:lnTo>
                    <a:pt x="2183" y="5068"/>
                  </a:lnTo>
                  <a:lnTo>
                    <a:pt x="2183" y="0"/>
                  </a:lnTo>
                  <a:close/>
                </a:path>
              </a:pathLst>
            </a:custGeom>
            <a:solidFill>
              <a:srgbClr val="C7D2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434;p71">
              <a:extLst>
                <a:ext uri="{FF2B5EF4-FFF2-40B4-BE49-F238E27FC236}">
                  <a16:creationId xmlns:a16="http://schemas.microsoft.com/office/drawing/2014/main" id="{786F05D3-C4A4-42F1-8134-6673061E1E92}"/>
                </a:ext>
              </a:extLst>
            </p:cNvPr>
            <p:cNvSpPr/>
            <p:nvPr/>
          </p:nvSpPr>
          <p:spPr>
            <a:xfrm>
              <a:off x="1494492" y="1756539"/>
              <a:ext cx="30183" cy="90993"/>
            </a:xfrm>
            <a:custGeom>
              <a:avLst/>
              <a:gdLst/>
              <a:ahLst/>
              <a:cxnLst/>
              <a:rect l="l" t="t" r="r" b="b"/>
              <a:pathLst>
                <a:path w="1155" h="3482" extrusionOk="0">
                  <a:moveTo>
                    <a:pt x="597" y="1"/>
                  </a:moveTo>
                  <a:cubicBezTo>
                    <a:pt x="270" y="1"/>
                    <a:pt x="0" y="270"/>
                    <a:pt x="0" y="607"/>
                  </a:cubicBezTo>
                  <a:lnTo>
                    <a:pt x="0" y="3482"/>
                  </a:lnTo>
                  <a:lnTo>
                    <a:pt x="1154" y="3482"/>
                  </a:lnTo>
                  <a:lnTo>
                    <a:pt x="1154" y="11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rgbClr val="D9E0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435;p71">
              <a:extLst>
                <a:ext uri="{FF2B5EF4-FFF2-40B4-BE49-F238E27FC236}">
                  <a16:creationId xmlns:a16="http://schemas.microsoft.com/office/drawing/2014/main" id="{8A76F311-E8C4-48BC-8344-9554FE3C5CF2}"/>
                </a:ext>
              </a:extLst>
            </p:cNvPr>
            <p:cNvSpPr/>
            <p:nvPr/>
          </p:nvSpPr>
          <p:spPr>
            <a:xfrm>
              <a:off x="1408307" y="1830677"/>
              <a:ext cx="175924" cy="35958"/>
            </a:xfrm>
            <a:custGeom>
              <a:avLst/>
              <a:gdLst/>
              <a:ahLst/>
              <a:cxnLst/>
              <a:rect l="l" t="t" r="r" b="b"/>
              <a:pathLst>
                <a:path w="6732" h="1376" extrusionOk="0">
                  <a:moveTo>
                    <a:pt x="644" y="1"/>
                  </a:moveTo>
                  <a:cubicBezTo>
                    <a:pt x="289" y="1"/>
                    <a:pt x="0" y="289"/>
                    <a:pt x="0" y="645"/>
                  </a:cubicBezTo>
                  <a:lnTo>
                    <a:pt x="0" y="732"/>
                  </a:lnTo>
                  <a:cubicBezTo>
                    <a:pt x="0" y="1087"/>
                    <a:pt x="289" y="1376"/>
                    <a:pt x="644" y="1376"/>
                  </a:cubicBezTo>
                  <a:lnTo>
                    <a:pt x="6087" y="1376"/>
                  </a:lnTo>
                  <a:cubicBezTo>
                    <a:pt x="6443" y="1376"/>
                    <a:pt x="6731" y="1087"/>
                    <a:pt x="6731" y="732"/>
                  </a:cubicBezTo>
                  <a:lnTo>
                    <a:pt x="6731" y="645"/>
                  </a:lnTo>
                  <a:cubicBezTo>
                    <a:pt x="6731" y="289"/>
                    <a:pt x="6443" y="1"/>
                    <a:pt x="6087" y="1"/>
                  </a:cubicBezTo>
                  <a:close/>
                </a:path>
              </a:pathLst>
            </a:custGeom>
            <a:solidFill>
              <a:srgbClr val="697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436;p71">
              <a:extLst>
                <a:ext uri="{FF2B5EF4-FFF2-40B4-BE49-F238E27FC236}">
                  <a16:creationId xmlns:a16="http://schemas.microsoft.com/office/drawing/2014/main" id="{F68DABDC-BCD4-45AF-8DB3-52FA23BCFBAD}"/>
                </a:ext>
              </a:extLst>
            </p:cNvPr>
            <p:cNvSpPr/>
            <p:nvPr/>
          </p:nvSpPr>
          <p:spPr>
            <a:xfrm>
              <a:off x="1431670" y="1849780"/>
              <a:ext cx="152562" cy="16855"/>
            </a:xfrm>
            <a:custGeom>
              <a:avLst/>
              <a:gdLst/>
              <a:ahLst/>
              <a:cxnLst/>
              <a:rect l="l" t="t" r="r" b="b"/>
              <a:pathLst>
                <a:path w="5838" h="645" extrusionOk="0">
                  <a:moveTo>
                    <a:pt x="645" y="1"/>
                  </a:moveTo>
                  <a:cubicBezTo>
                    <a:pt x="289" y="1"/>
                    <a:pt x="0" y="289"/>
                    <a:pt x="0" y="645"/>
                  </a:cubicBezTo>
                  <a:lnTo>
                    <a:pt x="5193" y="645"/>
                  </a:lnTo>
                  <a:cubicBezTo>
                    <a:pt x="5549" y="645"/>
                    <a:pt x="5837" y="356"/>
                    <a:pt x="5837" y="1"/>
                  </a:cubicBez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437;p71">
              <a:extLst>
                <a:ext uri="{FF2B5EF4-FFF2-40B4-BE49-F238E27FC236}">
                  <a16:creationId xmlns:a16="http://schemas.microsoft.com/office/drawing/2014/main" id="{B62A6E47-8896-463B-8E93-CD65C0313DD5}"/>
                </a:ext>
              </a:extLst>
            </p:cNvPr>
            <p:cNvSpPr/>
            <p:nvPr/>
          </p:nvSpPr>
          <p:spPr>
            <a:xfrm>
              <a:off x="1314074" y="1499997"/>
              <a:ext cx="364392" cy="231952"/>
            </a:xfrm>
            <a:custGeom>
              <a:avLst/>
              <a:gdLst/>
              <a:ahLst/>
              <a:cxnLst/>
              <a:rect l="l" t="t" r="r" b="b"/>
              <a:pathLst>
                <a:path w="13944" h="8876" extrusionOk="0">
                  <a:moveTo>
                    <a:pt x="1414" y="0"/>
                  </a:moveTo>
                  <a:cubicBezTo>
                    <a:pt x="635" y="0"/>
                    <a:pt x="0" y="635"/>
                    <a:pt x="0" y="1414"/>
                  </a:cubicBezTo>
                  <a:lnTo>
                    <a:pt x="0" y="7462"/>
                  </a:lnTo>
                  <a:cubicBezTo>
                    <a:pt x="0" y="8241"/>
                    <a:pt x="635" y="8876"/>
                    <a:pt x="1414" y="8876"/>
                  </a:cubicBezTo>
                  <a:lnTo>
                    <a:pt x="12520" y="8876"/>
                  </a:lnTo>
                  <a:cubicBezTo>
                    <a:pt x="13309" y="8876"/>
                    <a:pt x="13943" y="8241"/>
                    <a:pt x="13943" y="7462"/>
                  </a:cubicBezTo>
                  <a:lnTo>
                    <a:pt x="13943" y="1414"/>
                  </a:lnTo>
                  <a:cubicBezTo>
                    <a:pt x="13943" y="635"/>
                    <a:pt x="13309" y="0"/>
                    <a:pt x="12520" y="0"/>
                  </a:cubicBezTo>
                  <a:close/>
                </a:path>
              </a:pathLst>
            </a:custGeom>
            <a:solidFill>
              <a:srgbClr val="E5EA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438;p71">
              <a:extLst>
                <a:ext uri="{FF2B5EF4-FFF2-40B4-BE49-F238E27FC236}">
                  <a16:creationId xmlns:a16="http://schemas.microsoft.com/office/drawing/2014/main" id="{DC712B02-6255-4996-BB9E-BA831BB94159}"/>
                </a:ext>
              </a:extLst>
            </p:cNvPr>
            <p:cNvSpPr/>
            <p:nvPr/>
          </p:nvSpPr>
          <p:spPr>
            <a:xfrm>
              <a:off x="1335920" y="1520092"/>
              <a:ext cx="320672" cy="188990"/>
            </a:xfrm>
            <a:custGeom>
              <a:avLst/>
              <a:gdLst/>
              <a:ahLst/>
              <a:cxnLst/>
              <a:rect l="l" t="t" r="r" b="b"/>
              <a:pathLst>
                <a:path w="12271" h="7232" extrusionOk="0">
                  <a:moveTo>
                    <a:pt x="895" y="0"/>
                  </a:moveTo>
                  <a:cubicBezTo>
                    <a:pt x="405" y="0"/>
                    <a:pt x="1" y="395"/>
                    <a:pt x="1" y="895"/>
                  </a:cubicBezTo>
                  <a:lnTo>
                    <a:pt x="1" y="6337"/>
                  </a:lnTo>
                  <a:cubicBezTo>
                    <a:pt x="1" y="6837"/>
                    <a:pt x="405" y="7232"/>
                    <a:pt x="895" y="7232"/>
                  </a:cubicBezTo>
                  <a:lnTo>
                    <a:pt x="11377" y="7232"/>
                  </a:lnTo>
                  <a:cubicBezTo>
                    <a:pt x="11838" y="7232"/>
                    <a:pt x="12213" y="6895"/>
                    <a:pt x="12271" y="6443"/>
                  </a:cubicBezTo>
                  <a:cubicBezTo>
                    <a:pt x="12271" y="6405"/>
                    <a:pt x="12271" y="6376"/>
                    <a:pt x="12271" y="6337"/>
                  </a:cubicBezTo>
                  <a:lnTo>
                    <a:pt x="12271" y="895"/>
                  </a:lnTo>
                  <a:cubicBezTo>
                    <a:pt x="12271" y="404"/>
                    <a:pt x="11867" y="0"/>
                    <a:pt x="11377" y="0"/>
                  </a:cubicBezTo>
                  <a:close/>
                </a:path>
              </a:pathLst>
            </a:custGeom>
            <a:solidFill>
              <a:srgbClr val="C5D0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439;p71">
              <a:extLst>
                <a:ext uri="{FF2B5EF4-FFF2-40B4-BE49-F238E27FC236}">
                  <a16:creationId xmlns:a16="http://schemas.microsoft.com/office/drawing/2014/main" id="{E6A89D07-64D9-47EE-9DD9-3E328E6DB28F}"/>
                </a:ext>
              </a:extLst>
            </p:cNvPr>
            <p:cNvSpPr/>
            <p:nvPr/>
          </p:nvSpPr>
          <p:spPr>
            <a:xfrm>
              <a:off x="1359544" y="1520092"/>
              <a:ext cx="297048" cy="168398"/>
            </a:xfrm>
            <a:custGeom>
              <a:avLst/>
              <a:gdLst/>
              <a:ahLst/>
              <a:cxnLst/>
              <a:rect l="l" t="t" r="r" b="b"/>
              <a:pathLst>
                <a:path w="11367" h="6444" extrusionOk="0">
                  <a:moveTo>
                    <a:pt x="10480" y="0"/>
                  </a:moveTo>
                  <a:cubicBezTo>
                    <a:pt x="10475" y="0"/>
                    <a:pt x="10469" y="0"/>
                    <a:pt x="10463" y="0"/>
                  </a:cubicBezTo>
                  <a:lnTo>
                    <a:pt x="10" y="0"/>
                  </a:lnTo>
                  <a:cubicBezTo>
                    <a:pt x="1" y="29"/>
                    <a:pt x="1" y="68"/>
                    <a:pt x="10" y="96"/>
                  </a:cubicBezTo>
                  <a:lnTo>
                    <a:pt x="10" y="5549"/>
                  </a:lnTo>
                  <a:cubicBezTo>
                    <a:pt x="1" y="6039"/>
                    <a:pt x="414" y="6443"/>
                    <a:pt x="905" y="6443"/>
                  </a:cubicBezTo>
                  <a:lnTo>
                    <a:pt x="11367" y="6443"/>
                  </a:lnTo>
                  <a:cubicBezTo>
                    <a:pt x="11367" y="6405"/>
                    <a:pt x="11367" y="6376"/>
                    <a:pt x="11367" y="6337"/>
                  </a:cubicBezTo>
                  <a:lnTo>
                    <a:pt x="11367" y="895"/>
                  </a:lnTo>
                  <a:cubicBezTo>
                    <a:pt x="11367" y="400"/>
                    <a:pt x="10972" y="0"/>
                    <a:pt x="10480" y="0"/>
                  </a:cubicBezTo>
                  <a:close/>
                </a:path>
              </a:pathLst>
            </a:custGeom>
            <a:solidFill>
              <a:srgbClr val="D1DA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440;p71">
              <a:extLst>
                <a:ext uri="{FF2B5EF4-FFF2-40B4-BE49-F238E27FC236}">
                  <a16:creationId xmlns:a16="http://schemas.microsoft.com/office/drawing/2014/main" id="{EE318FDA-3C17-4EC6-B70E-EB9085A19B58}"/>
                </a:ext>
              </a:extLst>
            </p:cNvPr>
            <p:cNvSpPr/>
            <p:nvPr/>
          </p:nvSpPr>
          <p:spPr>
            <a:xfrm>
              <a:off x="1482184" y="1540946"/>
              <a:ext cx="91751" cy="75418"/>
            </a:xfrm>
            <a:custGeom>
              <a:avLst/>
              <a:gdLst/>
              <a:ahLst/>
              <a:cxnLst/>
              <a:rect l="l" t="t" r="r" b="b"/>
              <a:pathLst>
                <a:path w="3511" h="2886" extrusionOk="0">
                  <a:moveTo>
                    <a:pt x="212" y="0"/>
                  </a:moveTo>
                  <a:cubicBezTo>
                    <a:pt x="96" y="0"/>
                    <a:pt x="0" y="97"/>
                    <a:pt x="0" y="212"/>
                  </a:cubicBezTo>
                  <a:lnTo>
                    <a:pt x="0" y="2683"/>
                  </a:lnTo>
                  <a:cubicBezTo>
                    <a:pt x="0" y="2799"/>
                    <a:pt x="96" y="2885"/>
                    <a:pt x="212" y="2885"/>
                  </a:cubicBezTo>
                  <a:lnTo>
                    <a:pt x="3318" y="2885"/>
                  </a:lnTo>
                  <a:cubicBezTo>
                    <a:pt x="3424" y="2885"/>
                    <a:pt x="3510" y="2789"/>
                    <a:pt x="3510" y="2683"/>
                  </a:cubicBezTo>
                  <a:lnTo>
                    <a:pt x="3510" y="212"/>
                  </a:lnTo>
                  <a:cubicBezTo>
                    <a:pt x="3510" y="97"/>
                    <a:pt x="3414" y="0"/>
                    <a:pt x="3299" y="0"/>
                  </a:cubicBezTo>
                  <a:close/>
                </a:path>
              </a:pathLst>
            </a:custGeom>
            <a:solidFill>
              <a:srgbClr val="A2B5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441;p71">
              <a:extLst>
                <a:ext uri="{FF2B5EF4-FFF2-40B4-BE49-F238E27FC236}">
                  <a16:creationId xmlns:a16="http://schemas.microsoft.com/office/drawing/2014/main" id="{C711B482-35EA-40DF-B17C-4239DDEE4E94}"/>
                </a:ext>
              </a:extLst>
            </p:cNvPr>
            <p:cNvSpPr/>
            <p:nvPr/>
          </p:nvSpPr>
          <p:spPr>
            <a:xfrm>
              <a:off x="1482184" y="1540946"/>
              <a:ext cx="91751" cy="75418"/>
            </a:xfrm>
            <a:custGeom>
              <a:avLst/>
              <a:gdLst/>
              <a:ahLst/>
              <a:cxnLst/>
              <a:rect l="l" t="t" r="r" b="b"/>
              <a:pathLst>
                <a:path w="3511" h="2886" extrusionOk="0">
                  <a:moveTo>
                    <a:pt x="3260" y="0"/>
                  </a:moveTo>
                  <a:lnTo>
                    <a:pt x="1750" y="1164"/>
                  </a:lnTo>
                  <a:lnTo>
                    <a:pt x="1404" y="1443"/>
                  </a:lnTo>
                  <a:lnTo>
                    <a:pt x="0" y="2520"/>
                  </a:lnTo>
                  <a:lnTo>
                    <a:pt x="0" y="2683"/>
                  </a:lnTo>
                  <a:cubicBezTo>
                    <a:pt x="0" y="2799"/>
                    <a:pt x="96" y="2885"/>
                    <a:pt x="212" y="2885"/>
                  </a:cubicBezTo>
                  <a:lnTo>
                    <a:pt x="231" y="2885"/>
                  </a:lnTo>
                  <a:lnTo>
                    <a:pt x="1760" y="1702"/>
                  </a:lnTo>
                  <a:lnTo>
                    <a:pt x="2106" y="1433"/>
                  </a:lnTo>
                  <a:lnTo>
                    <a:pt x="3510" y="347"/>
                  </a:lnTo>
                  <a:lnTo>
                    <a:pt x="3510" y="212"/>
                  </a:lnTo>
                  <a:cubicBezTo>
                    <a:pt x="3510" y="97"/>
                    <a:pt x="3424" y="0"/>
                    <a:pt x="3299" y="0"/>
                  </a:cubicBez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442;p71">
              <a:extLst>
                <a:ext uri="{FF2B5EF4-FFF2-40B4-BE49-F238E27FC236}">
                  <a16:creationId xmlns:a16="http://schemas.microsoft.com/office/drawing/2014/main" id="{912DE7AA-FF0C-42D1-A2BF-98D651B46EB7}"/>
                </a:ext>
              </a:extLst>
            </p:cNvPr>
            <p:cNvSpPr/>
            <p:nvPr/>
          </p:nvSpPr>
          <p:spPr>
            <a:xfrm>
              <a:off x="1482184" y="1540946"/>
              <a:ext cx="91751" cy="75418"/>
            </a:xfrm>
            <a:custGeom>
              <a:avLst/>
              <a:gdLst/>
              <a:ahLst/>
              <a:cxnLst/>
              <a:rect l="l" t="t" r="r" b="b"/>
              <a:pathLst>
                <a:path w="3511" h="2886" extrusionOk="0">
                  <a:moveTo>
                    <a:pt x="212" y="0"/>
                  </a:moveTo>
                  <a:cubicBezTo>
                    <a:pt x="96" y="0"/>
                    <a:pt x="0" y="97"/>
                    <a:pt x="0" y="212"/>
                  </a:cubicBezTo>
                  <a:lnTo>
                    <a:pt x="0" y="375"/>
                  </a:lnTo>
                  <a:lnTo>
                    <a:pt x="1404" y="1443"/>
                  </a:lnTo>
                  <a:lnTo>
                    <a:pt x="1760" y="1702"/>
                  </a:lnTo>
                  <a:lnTo>
                    <a:pt x="3318" y="2885"/>
                  </a:lnTo>
                  <a:cubicBezTo>
                    <a:pt x="3424" y="2885"/>
                    <a:pt x="3510" y="2789"/>
                    <a:pt x="3510" y="2683"/>
                  </a:cubicBezTo>
                  <a:lnTo>
                    <a:pt x="3510" y="2501"/>
                  </a:lnTo>
                  <a:lnTo>
                    <a:pt x="2106" y="1443"/>
                  </a:lnTo>
                  <a:lnTo>
                    <a:pt x="1750" y="1164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A9BA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443;p71">
              <a:extLst>
                <a:ext uri="{FF2B5EF4-FFF2-40B4-BE49-F238E27FC236}">
                  <a16:creationId xmlns:a16="http://schemas.microsoft.com/office/drawing/2014/main" id="{FB883ADD-0410-4DA7-89B8-D59F627645DD}"/>
                </a:ext>
              </a:extLst>
            </p:cNvPr>
            <p:cNvSpPr/>
            <p:nvPr/>
          </p:nvSpPr>
          <p:spPr>
            <a:xfrm>
              <a:off x="1578587" y="1619866"/>
              <a:ext cx="60418" cy="58302"/>
            </a:xfrm>
            <a:custGeom>
              <a:avLst/>
              <a:gdLst/>
              <a:ahLst/>
              <a:cxnLst/>
              <a:rect l="l" t="t" r="r" b="b"/>
              <a:pathLst>
                <a:path w="2312" h="2231" extrusionOk="0">
                  <a:moveTo>
                    <a:pt x="241" y="1"/>
                  </a:moveTo>
                  <a:cubicBezTo>
                    <a:pt x="105" y="1"/>
                    <a:pt x="0" y="136"/>
                    <a:pt x="42" y="279"/>
                  </a:cubicBezTo>
                  <a:lnTo>
                    <a:pt x="562" y="2077"/>
                  </a:lnTo>
                  <a:cubicBezTo>
                    <a:pt x="594" y="2180"/>
                    <a:pt x="682" y="2231"/>
                    <a:pt x="771" y="2231"/>
                  </a:cubicBezTo>
                  <a:cubicBezTo>
                    <a:pt x="863" y="2231"/>
                    <a:pt x="955" y="2175"/>
                    <a:pt x="985" y="2067"/>
                  </a:cubicBezTo>
                  <a:lnTo>
                    <a:pt x="1177" y="1308"/>
                  </a:lnTo>
                  <a:cubicBezTo>
                    <a:pt x="1196" y="1231"/>
                    <a:pt x="1254" y="1163"/>
                    <a:pt x="1331" y="1144"/>
                  </a:cubicBezTo>
                  <a:lnTo>
                    <a:pt x="2100" y="952"/>
                  </a:lnTo>
                  <a:cubicBezTo>
                    <a:pt x="2312" y="894"/>
                    <a:pt x="2312" y="596"/>
                    <a:pt x="2110" y="538"/>
                  </a:cubicBezTo>
                  <a:lnTo>
                    <a:pt x="302" y="9"/>
                  </a:lnTo>
                  <a:cubicBezTo>
                    <a:pt x="281" y="3"/>
                    <a:pt x="261" y="1"/>
                    <a:pt x="241" y="1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444;p71">
              <a:extLst>
                <a:ext uri="{FF2B5EF4-FFF2-40B4-BE49-F238E27FC236}">
                  <a16:creationId xmlns:a16="http://schemas.microsoft.com/office/drawing/2014/main" id="{3EAED3B8-0AB5-4087-9EFF-D088B51FC1EF}"/>
                </a:ext>
              </a:extLst>
            </p:cNvPr>
            <p:cNvSpPr/>
            <p:nvPr/>
          </p:nvSpPr>
          <p:spPr>
            <a:xfrm>
              <a:off x="1359597" y="1542200"/>
              <a:ext cx="122248" cy="143781"/>
            </a:xfrm>
            <a:custGeom>
              <a:avLst/>
              <a:gdLst/>
              <a:ahLst/>
              <a:cxnLst/>
              <a:rect l="l" t="t" r="r" b="b"/>
              <a:pathLst>
                <a:path w="4678" h="5502" extrusionOk="0">
                  <a:moveTo>
                    <a:pt x="2361" y="1866"/>
                  </a:moveTo>
                  <a:cubicBezTo>
                    <a:pt x="2393" y="1866"/>
                    <a:pt x="2427" y="1885"/>
                    <a:pt x="2441" y="1924"/>
                  </a:cubicBezTo>
                  <a:lnTo>
                    <a:pt x="2845" y="3251"/>
                  </a:lnTo>
                  <a:cubicBezTo>
                    <a:pt x="2855" y="3308"/>
                    <a:pt x="2826" y="3356"/>
                    <a:pt x="2768" y="3356"/>
                  </a:cubicBezTo>
                  <a:lnTo>
                    <a:pt x="1951" y="3356"/>
                  </a:lnTo>
                  <a:cubicBezTo>
                    <a:pt x="1903" y="3356"/>
                    <a:pt x="1864" y="3308"/>
                    <a:pt x="1883" y="3260"/>
                  </a:cubicBezTo>
                  <a:lnTo>
                    <a:pt x="2287" y="1924"/>
                  </a:lnTo>
                  <a:cubicBezTo>
                    <a:pt x="2297" y="1885"/>
                    <a:pt x="2328" y="1866"/>
                    <a:pt x="2361" y="1866"/>
                  </a:cubicBezTo>
                  <a:close/>
                  <a:moveTo>
                    <a:pt x="2191" y="0"/>
                  </a:moveTo>
                  <a:cubicBezTo>
                    <a:pt x="1845" y="0"/>
                    <a:pt x="1537" y="222"/>
                    <a:pt x="1422" y="558"/>
                  </a:cubicBezTo>
                  <a:lnTo>
                    <a:pt x="114" y="4616"/>
                  </a:lnTo>
                  <a:cubicBezTo>
                    <a:pt x="1" y="5148"/>
                    <a:pt x="422" y="5502"/>
                    <a:pt x="840" y="5502"/>
                  </a:cubicBezTo>
                  <a:cubicBezTo>
                    <a:pt x="1095" y="5502"/>
                    <a:pt x="1348" y="5370"/>
                    <a:pt x="1480" y="5068"/>
                  </a:cubicBezTo>
                  <a:lnTo>
                    <a:pt x="1605" y="4703"/>
                  </a:lnTo>
                  <a:cubicBezTo>
                    <a:pt x="1691" y="4433"/>
                    <a:pt x="1941" y="4251"/>
                    <a:pt x="2230" y="4251"/>
                  </a:cubicBezTo>
                  <a:lnTo>
                    <a:pt x="2460" y="4251"/>
                  </a:lnTo>
                  <a:cubicBezTo>
                    <a:pt x="2749" y="4251"/>
                    <a:pt x="2999" y="4433"/>
                    <a:pt x="3085" y="4703"/>
                  </a:cubicBezTo>
                  <a:lnTo>
                    <a:pt x="3210" y="5068"/>
                  </a:lnTo>
                  <a:cubicBezTo>
                    <a:pt x="3348" y="5358"/>
                    <a:pt x="3599" y="5484"/>
                    <a:pt x="3849" y="5484"/>
                  </a:cubicBezTo>
                  <a:cubicBezTo>
                    <a:pt x="4264" y="5484"/>
                    <a:pt x="4678" y="5138"/>
                    <a:pt x="4576" y="4616"/>
                  </a:cubicBezTo>
                  <a:lnTo>
                    <a:pt x="3258" y="558"/>
                  </a:lnTo>
                  <a:cubicBezTo>
                    <a:pt x="3153" y="222"/>
                    <a:pt x="2845" y="0"/>
                    <a:pt x="2499" y="0"/>
                  </a:cubicBezTo>
                  <a:close/>
                </a:path>
              </a:pathLst>
            </a:custGeom>
            <a:solidFill>
              <a:srgbClr val="4F6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6916;p73">
            <a:extLst>
              <a:ext uri="{FF2B5EF4-FFF2-40B4-BE49-F238E27FC236}">
                <a16:creationId xmlns:a16="http://schemas.microsoft.com/office/drawing/2014/main" id="{6C3B939F-4506-45B8-B19C-E2E8A7631F5A}"/>
              </a:ext>
            </a:extLst>
          </p:cNvPr>
          <p:cNvGrpSpPr/>
          <p:nvPr/>
        </p:nvGrpSpPr>
        <p:grpSpPr>
          <a:xfrm>
            <a:off x="1745355" y="2566574"/>
            <a:ext cx="499920" cy="300136"/>
            <a:chOff x="6988887" y="1538854"/>
            <a:chExt cx="499920" cy="300136"/>
          </a:xfrm>
        </p:grpSpPr>
        <p:sp>
          <p:nvSpPr>
            <p:cNvPr id="65" name="Google Shape;16917;p73">
              <a:extLst>
                <a:ext uri="{FF2B5EF4-FFF2-40B4-BE49-F238E27FC236}">
                  <a16:creationId xmlns:a16="http://schemas.microsoft.com/office/drawing/2014/main" id="{C423D45D-47F6-4C82-9242-075988E20C75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918;p73">
              <a:extLst>
                <a:ext uri="{FF2B5EF4-FFF2-40B4-BE49-F238E27FC236}">
                  <a16:creationId xmlns:a16="http://schemas.microsoft.com/office/drawing/2014/main" id="{3BF66B7D-E1DA-424E-9E7C-85DE47060039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919;p73">
              <a:extLst>
                <a:ext uri="{FF2B5EF4-FFF2-40B4-BE49-F238E27FC236}">
                  <a16:creationId xmlns:a16="http://schemas.microsoft.com/office/drawing/2014/main" id="{B1DFC0B8-9FD7-4478-9640-15AE9F0BF98A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920;p73">
              <a:extLst>
                <a:ext uri="{FF2B5EF4-FFF2-40B4-BE49-F238E27FC236}">
                  <a16:creationId xmlns:a16="http://schemas.microsoft.com/office/drawing/2014/main" id="{6E4B2DD0-B871-4394-8F94-422A7A9DD9DA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921;p73">
              <a:extLst>
                <a:ext uri="{FF2B5EF4-FFF2-40B4-BE49-F238E27FC236}">
                  <a16:creationId xmlns:a16="http://schemas.microsoft.com/office/drawing/2014/main" id="{4DD50552-4626-4214-8658-AE5105DA3380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922;p73">
              <a:extLst>
                <a:ext uri="{FF2B5EF4-FFF2-40B4-BE49-F238E27FC236}">
                  <a16:creationId xmlns:a16="http://schemas.microsoft.com/office/drawing/2014/main" id="{22AF1A2D-CB16-40E8-B6B1-354B0F9F3B6D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923;p73">
              <a:extLst>
                <a:ext uri="{FF2B5EF4-FFF2-40B4-BE49-F238E27FC236}">
                  <a16:creationId xmlns:a16="http://schemas.microsoft.com/office/drawing/2014/main" id="{EE562CF3-86DD-46E4-8701-FFA0ADA3F381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924;p73">
              <a:extLst>
                <a:ext uri="{FF2B5EF4-FFF2-40B4-BE49-F238E27FC236}">
                  <a16:creationId xmlns:a16="http://schemas.microsoft.com/office/drawing/2014/main" id="{CBF0F4ED-F014-45EF-B2A8-E61411700044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925;p73">
              <a:extLst>
                <a:ext uri="{FF2B5EF4-FFF2-40B4-BE49-F238E27FC236}">
                  <a16:creationId xmlns:a16="http://schemas.microsoft.com/office/drawing/2014/main" id="{0FE21877-9BDE-46A2-934B-F2E386EDD5DC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926;p73">
              <a:extLst>
                <a:ext uri="{FF2B5EF4-FFF2-40B4-BE49-F238E27FC236}">
                  <a16:creationId xmlns:a16="http://schemas.microsoft.com/office/drawing/2014/main" id="{31CB3BAB-4E2B-4B32-A734-C37ECA0DD64A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927;p73">
              <a:extLst>
                <a:ext uri="{FF2B5EF4-FFF2-40B4-BE49-F238E27FC236}">
                  <a16:creationId xmlns:a16="http://schemas.microsoft.com/office/drawing/2014/main" id="{08E3207B-0F68-4361-8615-B88F277A48C4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928;p73">
              <a:extLst>
                <a:ext uri="{FF2B5EF4-FFF2-40B4-BE49-F238E27FC236}">
                  <a16:creationId xmlns:a16="http://schemas.microsoft.com/office/drawing/2014/main" id="{6708F2FA-E8CF-4D10-96E7-70454E42EE77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929;p73">
              <a:extLst>
                <a:ext uri="{FF2B5EF4-FFF2-40B4-BE49-F238E27FC236}">
                  <a16:creationId xmlns:a16="http://schemas.microsoft.com/office/drawing/2014/main" id="{71BA374D-78E8-4D82-BBF8-FE56474EEDB9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2010;p70">
            <a:extLst>
              <a:ext uri="{FF2B5EF4-FFF2-40B4-BE49-F238E27FC236}">
                <a16:creationId xmlns:a16="http://schemas.microsoft.com/office/drawing/2014/main" id="{8F9AC703-0248-4A83-8DD7-B481EBB3888F}"/>
              </a:ext>
            </a:extLst>
          </p:cNvPr>
          <p:cNvGrpSpPr/>
          <p:nvPr/>
        </p:nvGrpSpPr>
        <p:grpSpPr>
          <a:xfrm>
            <a:off x="1728327" y="1450808"/>
            <a:ext cx="567882" cy="515871"/>
            <a:chOff x="3077632" y="2445004"/>
            <a:chExt cx="358996" cy="296309"/>
          </a:xfrm>
        </p:grpSpPr>
        <p:sp>
          <p:nvSpPr>
            <p:cNvPr id="83" name="Google Shape;12011;p70">
              <a:extLst>
                <a:ext uri="{FF2B5EF4-FFF2-40B4-BE49-F238E27FC236}">
                  <a16:creationId xmlns:a16="http://schemas.microsoft.com/office/drawing/2014/main" id="{C733E8AA-461F-406E-BE30-34C080FF0ED4}"/>
                </a:ext>
              </a:extLst>
            </p:cNvPr>
            <p:cNvSpPr/>
            <p:nvPr/>
          </p:nvSpPr>
          <p:spPr>
            <a:xfrm>
              <a:off x="3097873" y="2504968"/>
              <a:ext cx="294293" cy="195366"/>
            </a:xfrm>
            <a:custGeom>
              <a:avLst/>
              <a:gdLst/>
              <a:ahLst/>
              <a:cxnLst/>
              <a:rect l="l" t="t" r="r" b="b"/>
              <a:pathLst>
                <a:path w="11239" h="7461" extrusionOk="0">
                  <a:moveTo>
                    <a:pt x="592" y="0"/>
                  </a:moveTo>
                  <a:cubicBezTo>
                    <a:pt x="267" y="0"/>
                    <a:pt x="0" y="258"/>
                    <a:pt x="0" y="582"/>
                  </a:cubicBezTo>
                  <a:lnTo>
                    <a:pt x="0" y="7461"/>
                  </a:lnTo>
                  <a:lnTo>
                    <a:pt x="11238" y="7461"/>
                  </a:lnTo>
                  <a:lnTo>
                    <a:pt x="11238" y="582"/>
                  </a:lnTo>
                  <a:cubicBezTo>
                    <a:pt x="11238" y="258"/>
                    <a:pt x="10971" y="0"/>
                    <a:pt x="10647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012;p70">
              <a:extLst>
                <a:ext uri="{FF2B5EF4-FFF2-40B4-BE49-F238E27FC236}">
                  <a16:creationId xmlns:a16="http://schemas.microsoft.com/office/drawing/2014/main" id="{285DE8B3-BA69-4B3E-BC60-8D72911C66B5}"/>
                </a:ext>
              </a:extLst>
            </p:cNvPr>
            <p:cNvSpPr/>
            <p:nvPr/>
          </p:nvSpPr>
          <p:spPr>
            <a:xfrm>
              <a:off x="3296696" y="2504968"/>
              <a:ext cx="95471" cy="80100"/>
            </a:xfrm>
            <a:custGeom>
              <a:avLst/>
              <a:gdLst/>
              <a:ahLst/>
              <a:cxnLst/>
              <a:rect l="l" t="t" r="r" b="b"/>
              <a:pathLst>
                <a:path w="3646" h="3059" extrusionOk="0">
                  <a:moveTo>
                    <a:pt x="3071" y="0"/>
                  </a:moveTo>
                  <a:cubicBezTo>
                    <a:pt x="3065" y="0"/>
                    <a:pt x="3059" y="0"/>
                    <a:pt x="3054" y="0"/>
                  </a:cubicBezTo>
                  <a:lnTo>
                    <a:pt x="1" y="0"/>
                  </a:lnTo>
                  <a:lnTo>
                    <a:pt x="1" y="134"/>
                  </a:lnTo>
                  <a:cubicBezTo>
                    <a:pt x="1" y="1790"/>
                    <a:pt x="1352" y="3058"/>
                    <a:pt x="2920" y="3058"/>
                  </a:cubicBezTo>
                  <a:cubicBezTo>
                    <a:pt x="3158" y="3058"/>
                    <a:pt x="3401" y="3029"/>
                    <a:pt x="3645" y="2967"/>
                  </a:cubicBezTo>
                  <a:lnTo>
                    <a:pt x="3645" y="582"/>
                  </a:lnTo>
                  <a:cubicBezTo>
                    <a:pt x="3645" y="264"/>
                    <a:pt x="3387" y="0"/>
                    <a:pt x="30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013;p70">
              <a:extLst>
                <a:ext uri="{FF2B5EF4-FFF2-40B4-BE49-F238E27FC236}">
                  <a16:creationId xmlns:a16="http://schemas.microsoft.com/office/drawing/2014/main" id="{D431A371-E66D-4DAF-941D-0004169D4122}"/>
                </a:ext>
              </a:extLst>
            </p:cNvPr>
            <p:cNvSpPr/>
            <p:nvPr/>
          </p:nvSpPr>
          <p:spPr>
            <a:xfrm>
              <a:off x="3097873" y="2685330"/>
              <a:ext cx="294293" cy="15004"/>
            </a:xfrm>
            <a:custGeom>
              <a:avLst/>
              <a:gdLst/>
              <a:ahLst/>
              <a:cxnLst/>
              <a:rect l="l" t="t" r="r" b="b"/>
              <a:pathLst>
                <a:path w="11239" h="573" extrusionOk="0">
                  <a:moveTo>
                    <a:pt x="0" y="0"/>
                  </a:moveTo>
                  <a:lnTo>
                    <a:pt x="0" y="573"/>
                  </a:lnTo>
                  <a:lnTo>
                    <a:pt x="11238" y="573"/>
                  </a:lnTo>
                  <a:lnTo>
                    <a:pt x="11238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014;p70">
              <a:extLst>
                <a:ext uri="{FF2B5EF4-FFF2-40B4-BE49-F238E27FC236}">
                  <a16:creationId xmlns:a16="http://schemas.microsoft.com/office/drawing/2014/main" id="{FE0FAAD4-24B6-4F76-8FF5-3F400F17425F}"/>
                </a:ext>
              </a:extLst>
            </p:cNvPr>
            <p:cNvSpPr/>
            <p:nvPr/>
          </p:nvSpPr>
          <p:spPr>
            <a:xfrm>
              <a:off x="3116596" y="2524685"/>
              <a:ext cx="256587" cy="140430"/>
            </a:xfrm>
            <a:custGeom>
              <a:avLst/>
              <a:gdLst/>
              <a:ahLst/>
              <a:cxnLst/>
              <a:rect l="l" t="t" r="r" b="b"/>
              <a:pathLst>
                <a:path w="9799" h="5363" extrusionOk="0">
                  <a:moveTo>
                    <a:pt x="9594" y="1"/>
                  </a:moveTo>
                  <a:cubicBezTo>
                    <a:pt x="9589" y="1"/>
                    <a:pt x="9584" y="1"/>
                    <a:pt x="9579" y="1"/>
                  </a:cubicBezTo>
                  <a:lnTo>
                    <a:pt x="220" y="1"/>
                  </a:lnTo>
                  <a:cubicBezTo>
                    <a:pt x="106" y="1"/>
                    <a:pt x="1" y="97"/>
                    <a:pt x="1" y="221"/>
                  </a:cubicBezTo>
                  <a:lnTo>
                    <a:pt x="1" y="5143"/>
                  </a:lnTo>
                  <a:cubicBezTo>
                    <a:pt x="1" y="5258"/>
                    <a:pt x="106" y="5363"/>
                    <a:pt x="220" y="5363"/>
                  </a:cubicBezTo>
                  <a:lnTo>
                    <a:pt x="9579" y="5363"/>
                  </a:lnTo>
                  <a:cubicBezTo>
                    <a:pt x="9703" y="5363"/>
                    <a:pt x="9798" y="5258"/>
                    <a:pt x="9798" y="5143"/>
                  </a:cubicBezTo>
                  <a:lnTo>
                    <a:pt x="9798" y="221"/>
                  </a:lnTo>
                  <a:cubicBezTo>
                    <a:pt x="9798" y="102"/>
                    <a:pt x="9711" y="1"/>
                    <a:pt x="9594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015;p70">
              <a:extLst>
                <a:ext uri="{FF2B5EF4-FFF2-40B4-BE49-F238E27FC236}">
                  <a16:creationId xmlns:a16="http://schemas.microsoft.com/office/drawing/2014/main" id="{EE929395-459E-4978-A8BB-59941654379F}"/>
                </a:ext>
              </a:extLst>
            </p:cNvPr>
            <p:cNvSpPr/>
            <p:nvPr/>
          </p:nvSpPr>
          <p:spPr>
            <a:xfrm>
              <a:off x="3298215" y="2524685"/>
              <a:ext cx="74968" cy="60487"/>
            </a:xfrm>
            <a:custGeom>
              <a:avLst/>
              <a:gdLst/>
              <a:ahLst/>
              <a:cxnLst/>
              <a:rect l="l" t="t" r="r" b="b"/>
              <a:pathLst>
                <a:path w="2863" h="2310" extrusionOk="0">
                  <a:moveTo>
                    <a:pt x="2658" y="1"/>
                  </a:moveTo>
                  <a:cubicBezTo>
                    <a:pt x="2653" y="1"/>
                    <a:pt x="2648" y="1"/>
                    <a:pt x="2643" y="1"/>
                  </a:cubicBezTo>
                  <a:lnTo>
                    <a:pt x="0" y="1"/>
                  </a:lnTo>
                  <a:cubicBezTo>
                    <a:pt x="296" y="1346"/>
                    <a:pt x="1488" y="2310"/>
                    <a:pt x="2862" y="2310"/>
                  </a:cubicBezTo>
                  <a:lnTo>
                    <a:pt x="2862" y="221"/>
                  </a:lnTo>
                  <a:cubicBezTo>
                    <a:pt x="2862" y="102"/>
                    <a:pt x="2775" y="1"/>
                    <a:pt x="2658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016;p70">
              <a:extLst>
                <a:ext uri="{FF2B5EF4-FFF2-40B4-BE49-F238E27FC236}">
                  <a16:creationId xmlns:a16="http://schemas.microsoft.com/office/drawing/2014/main" id="{663BD4DB-D231-48E9-A2CA-3366293D57EE}"/>
                </a:ext>
              </a:extLst>
            </p:cNvPr>
            <p:cNvSpPr/>
            <p:nvPr/>
          </p:nvSpPr>
          <p:spPr>
            <a:xfrm>
              <a:off x="3273967" y="2567157"/>
              <a:ext cx="72480" cy="72480"/>
            </a:xfrm>
            <a:custGeom>
              <a:avLst/>
              <a:gdLst/>
              <a:ahLst/>
              <a:cxnLst/>
              <a:rect l="l" t="t" r="r" b="b"/>
              <a:pathLst>
                <a:path w="2768" h="2768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548"/>
                  </a:lnTo>
                  <a:cubicBezTo>
                    <a:pt x="1" y="2663"/>
                    <a:pt x="96" y="2767"/>
                    <a:pt x="220" y="2767"/>
                  </a:cubicBezTo>
                  <a:lnTo>
                    <a:pt x="2538" y="2767"/>
                  </a:lnTo>
                  <a:cubicBezTo>
                    <a:pt x="2662" y="2767"/>
                    <a:pt x="2767" y="2663"/>
                    <a:pt x="2767" y="2548"/>
                  </a:cubicBezTo>
                  <a:lnTo>
                    <a:pt x="2767" y="220"/>
                  </a:lnTo>
                  <a:cubicBezTo>
                    <a:pt x="2767" y="96"/>
                    <a:pt x="2662" y="1"/>
                    <a:pt x="2538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017;p70">
              <a:extLst>
                <a:ext uri="{FF2B5EF4-FFF2-40B4-BE49-F238E27FC236}">
                  <a16:creationId xmlns:a16="http://schemas.microsoft.com/office/drawing/2014/main" id="{40AB95E2-73C6-4E95-A9EA-6893AD4F7B0D}"/>
                </a:ext>
              </a:extLst>
            </p:cNvPr>
            <p:cNvSpPr/>
            <p:nvPr/>
          </p:nvSpPr>
          <p:spPr>
            <a:xfrm>
              <a:off x="3323928" y="2567157"/>
              <a:ext cx="22519" cy="13014"/>
            </a:xfrm>
            <a:custGeom>
              <a:avLst/>
              <a:gdLst/>
              <a:ahLst/>
              <a:cxnLst/>
              <a:rect l="l" t="t" r="r" b="b"/>
              <a:pathLst>
                <a:path w="860" h="497" extrusionOk="0">
                  <a:moveTo>
                    <a:pt x="1" y="1"/>
                  </a:moveTo>
                  <a:cubicBezTo>
                    <a:pt x="258" y="211"/>
                    <a:pt x="545" y="383"/>
                    <a:pt x="859" y="497"/>
                  </a:cubicBezTo>
                  <a:lnTo>
                    <a:pt x="859" y="220"/>
                  </a:lnTo>
                  <a:cubicBezTo>
                    <a:pt x="859" y="96"/>
                    <a:pt x="754" y="1"/>
                    <a:pt x="630" y="1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018;p70">
              <a:extLst>
                <a:ext uri="{FF2B5EF4-FFF2-40B4-BE49-F238E27FC236}">
                  <a16:creationId xmlns:a16="http://schemas.microsoft.com/office/drawing/2014/main" id="{E840813E-F518-4DB2-865A-2DDA05C02A6D}"/>
                </a:ext>
              </a:extLst>
            </p:cNvPr>
            <p:cNvSpPr/>
            <p:nvPr/>
          </p:nvSpPr>
          <p:spPr>
            <a:xfrm>
              <a:off x="3116596" y="2524449"/>
              <a:ext cx="256587" cy="140430"/>
            </a:xfrm>
            <a:custGeom>
              <a:avLst/>
              <a:gdLst/>
              <a:ahLst/>
              <a:cxnLst/>
              <a:rect l="l" t="t" r="r" b="b"/>
              <a:pathLst>
                <a:path w="9799" h="5363" extrusionOk="0">
                  <a:moveTo>
                    <a:pt x="220" y="1"/>
                  </a:moveTo>
                  <a:cubicBezTo>
                    <a:pt x="106" y="1"/>
                    <a:pt x="1" y="96"/>
                    <a:pt x="1" y="220"/>
                  </a:cubicBezTo>
                  <a:lnTo>
                    <a:pt x="1" y="5143"/>
                  </a:lnTo>
                  <a:cubicBezTo>
                    <a:pt x="1" y="5267"/>
                    <a:pt x="106" y="5362"/>
                    <a:pt x="220" y="5362"/>
                  </a:cubicBezTo>
                  <a:lnTo>
                    <a:pt x="9579" y="5362"/>
                  </a:lnTo>
                  <a:cubicBezTo>
                    <a:pt x="9703" y="5362"/>
                    <a:pt x="9798" y="5267"/>
                    <a:pt x="9798" y="5143"/>
                  </a:cubicBezTo>
                  <a:lnTo>
                    <a:pt x="9798" y="5009"/>
                  </a:lnTo>
                  <a:lnTo>
                    <a:pt x="411" y="500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019;p70">
              <a:extLst>
                <a:ext uri="{FF2B5EF4-FFF2-40B4-BE49-F238E27FC236}">
                  <a16:creationId xmlns:a16="http://schemas.microsoft.com/office/drawing/2014/main" id="{A7929EAD-866A-4F44-BA5A-449C538B3618}"/>
                </a:ext>
              </a:extLst>
            </p:cNvPr>
            <p:cNvSpPr/>
            <p:nvPr/>
          </p:nvSpPr>
          <p:spPr>
            <a:xfrm>
              <a:off x="3116596" y="2524685"/>
              <a:ext cx="256587" cy="20267"/>
            </a:xfrm>
            <a:custGeom>
              <a:avLst/>
              <a:gdLst/>
              <a:ahLst/>
              <a:cxnLst/>
              <a:rect l="l" t="t" r="r" b="b"/>
              <a:pathLst>
                <a:path w="9799" h="774" extrusionOk="0">
                  <a:moveTo>
                    <a:pt x="9594" y="1"/>
                  </a:moveTo>
                  <a:cubicBezTo>
                    <a:pt x="9589" y="1"/>
                    <a:pt x="9584" y="1"/>
                    <a:pt x="9579" y="1"/>
                  </a:cubicBezTo>
                  <a:lnTo>
                    <a:pt x="220" y="1"/>
                  </a:lnTo>
                  <a:cubicBezTo>
                    <a:pt x="106" y="1"/>
                    <a:pt x="1" y="97"/>
                    <a:pt x="1" y="221"/>
                  </a:cubicBezTo>
                  <a:lnTo>
                    <a:pt x="1" y="774"/>
                  </a:lnTo>
                  <a:lnTo>
                    <a:pt x="9798" y="774"/>
                  </a:lnTo>
                  <a:lnTo>
                    <a:pt x="9798" y="221"/>
                  </a:lnTo>
                  <a:cubicBezTo>
                    <a:pt x="9798" y="102"/>
                    <a:pt x="9711" y="1"/>
                    <a:pt x="9594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020;p70">
              <a:extLst>
                <a:ext uri="{FF2B5EF4-FFF2-40B4-BE49-F238E27FC236}">
                  <a16:creationId xmlns:a16="http://schemas.microsoft.com/office/drawing/2014/main" id="{390D785B-95B0-48F4-BED4-606F82816831}"/>
                </a:ext>
              </a:extLst>
            </p:cNvPr>
            <p:cNvSpPr/>
            <p:nvPr/>
          </p:nvSpPr>
          <p:spPr>
            <a:xfrm>
              <a:off x="3298450" y="2524711"/>
              <a:ext cx="74732" cy="20241"/>
            </a:xfrm>
            <a:custGeom>
              <a:avLst/>
              <a:gdLst/>
              <a:ahLst/>
              <a:cxnLst/>
              <a:rect l="l" t="t" r="r" b="b"/>
              <a:pathLst>
                <a:path w="2854" h="773" extrusionOk="0">
                  <a:moveTo>
                    <a:pt x="1" y="0"/>
                  </a:moveTo>
                  <a:cubicBezTo>
                    <a:pt x="58" y="267"/>
                    <a:pt x="153" y="534"/>
                    <a:pt x="287" y="773"/>
                  </a:cubicBezTo>
                  <a:lnTo>
                    <a:pt x="2853" y="773"/>
                  </a:lnTo>
                  <a:lnTo>
                    <a:pt x="2853" y="220"/>
                  </a:lnTo>
                  <a:cubicBezTo>
                    <a:pt x="2853" y="96"/>
                    <a:pt x="2758" y="0"/>
                    <a:pt x="2634" y="0"/>
                  </a:cubicBezTo>
                  <a:close/>
                </a:path>
              </a:pathLst>
            </a:custGeom>
            <a:solidFill>
              <a:srgbClr val="5166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021;p70">
              <a:extLst>
                <a:ext uri="{FF2B5EF4-FFF2-40B4-BE49-F238E27FC236}">
                  <a16:creationId xmlns:a16="http://schemas.microsoft.com/office/drawing/2014/main" id="{DADD01C8-B131-4DC7-850D-7978038ED8B1}"/>
                </a:ext>
              </a:extLst>
            </p:cNvPr>
            <p:cNvSpPr/>
            <p:nvPr/>
          </p:nvSpPr>
          <p:spPr>
            <a:xfrm>
              <a:off x="3224766" y="2674332"/>
              <a:ext cx="40246" cy="11024"/>
            </a:xfrm>
            <a:custGeom>
              <a:avLst/>
              <a:gdLst/>
              <a:ahLst/>
              <a:cxnLst/>
              <a:rect l="l" t="t" r="r" b="b"/>
              <a:pathLst>
                <a:path w="1537" h="421" extrusionOk="0">
                  <a:moveTo>
                    <a:pt x="258" y="1"/>
                  </a:moveTo>
                  <a:cubicBezTo>
                    <a:pt x="0" y="20"/>
                    <a:pt x="0" y="392"/>
                    <a:pt x="258" y="420"/>
                  </a:cubicBezTo>
                  <a:lnTo>
                    <a:pt x="1288" y="420"/>
                  </a:lnTo>
                  <a:cubicBezTo>
                    <a:pt x="1536" y="392"/>
                    <a:pt x="1536" y="20"/>
                    <a:pt x="128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022;p70">
              <a:extLst>
                <a:ext uri="{FF2B5EF4-FFF2-40B4-BE49-F238E27FC236}">
                  <a16:creationId xmlns:a16="http://schemas.microsoft.com/office/drawing/2014/main" id="{6F1E8274-9B7D-4EB7-B0F5-37894802A7B4}"/>
                </a:ext>
              </a:extLst>
            </p:cNvPr>
            <p:cNvSpPr/>
            <p:nvPr/>
          </p:nvSpPr>
          <p:spPr>
            <a:xfrm>
              <a:off x="3309684" y="2445004"/>
              <a:ext cx="126945" cy="127181"/>
            </a:xfrm>
            <a:custGeom>
              <a:avLst/>
              <a:gdLst/>
              <a:ahLst/>
              <a:cxnLst/>
              <a:rect l="l" t="t" r="r" b="b"/>
              <a:pathLst>
                <a:path w="4848" h="4857" extrusionOk="0">
                  <a:moveTo>
                    <a:pt x="2424" y="1"/>
                  </a:moveTo>
                  <a:cubicBezTo>
                    <a:pt x="1089" y="1"/>
                    <a:pt x="1" y="1088"/>
                    <a:pt x="1" y="2424"/>
                  </a:cubicBezTo>
                  <a:cubicBezTo>
                    <a:pt x="1" y="3769"/>
                    <a:pt x="1089" y="4857"/>
                    <a:pt x="2424" y="4857"/>
                  </a:cubicBezTo>
                  <a:cubicBezTo>
                    <a:pt x="3769" y="4857"/>
                    <a:pt x="4847" y="3769"/>
                    <a:pt x="4847" y="2424"/>
                  </a:cubicBezTo>
                  <a:cubicBezTo>
                    <a:pt x="4847" y="1088"/>
                    <a:pt x="3769" y="1"/>
                    <a:pt x="2424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023;p70">
              <a:extLst>
                <a:ext uri="{FF2B5EF4-FFF2-40B4-BE49-F238E27FC236}">
                  <a16:creationId xmlns:a16="http://schemas.microsoft.com/office/drawing/2014/main" id="{722660AA-9BE0-4D19-9BF8-FAB7B5D5E8E1}"/>
                </a:ext>
              </a:extLst>
            </p:cNvPr>
            <p:cNvSpPr/>
            <p:nvPr/>
          </p:nvSpPr>
          <p:spPr>
            <a:xfrm>
              <a:off x="3336681" y="2472236"/>
              <a:ext cx="72951" cy="72218"/>
            </a:xfrm>
            <a:custGeom>
              <a:avLst/>
              <a:gdLst/>
              <a:ahLst/>
              <a:cxnLst/>
              <a:rect l="l" t="t" r="r" b="b"/>
              <a:pathLst>
                <a:path w="2786" h="2758" extrusionOk="0">
                  <a:moveTo>
                    <a:pt x="1393" y="1"/>
                  </a:moveTo>
                  <a:cubicBezTo>
                    <a:pt x="630" y="1"/>
                    <a:pt x="0" y="621"/>
                    <a:pt x="0" y="1384"/>
                  </a:cubicBezTo>
                  <a:lnTo>
                    <a:pt x="0" y="1413"/>
                  </a:lnTo>
                  <a:cubicBezTo>
                    <a:pt x="29" y="2166"/>
                    <a:pt x="659" y="2758"/>
                    <a:pt x="1412" y="2758"/>
                  </a:cubicBezTo>
                  <a:cubicBezTo>
                    <a:pt x="2166" y="2748"/>
                    <a:pt x="2776" y="2138"/>
                    <a:pt x="2786" y="1384"/>
                  </a:cubicBezTo>
                  <a:cubicBezTo>
                    <a:pt x="2786" y="621"/>
                    <a:pt x="2166" y="1"/>
                    <a:pt x="1393" y="1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024;p70">
              <a:extLst>
                <a:ext uri="{FF2B5EF4-FFF2-40B4-BE49-F238E27FC236}">
                  <a16:creationId xmlns:a16="http://schemas.microsoft.com/office/drawing/2014/main" id="{2D8AC706-E5A4-4FC0-B7FF-9A5118FD1089}"/>
                </a:ext>
              </a:extLst>
            </p:cNvPr>
            <p:cNvSpPr/>
            <p:nvPr/>
          </p:nvSpPr>
          <p:spPr>
            <a:xfrm>
              <a:off x="3366165" y="2473231"/>
              <a:ext cx="43729" cy="71878"/>
            </a:xfrm>
            <a:custGeom>
              <a:avLst/>
              <a:gdLst/>
              <a:ahLst/>
              <a:cxnLst/>
              <a:rect l="l" t="t" r="r" b="b"/>
              <a:pathLst>
                <a:path w="1670" h="2745" extrusionOk="0">
                  <a:moveTo>
                    <a:pt x="630" y="1"/>
                  </a:moveTo>
                  <a:cubicBezTo>
                    <a:pt x="353" y="211"/>
                    <a:pt x="114" y="487"/>
                    <a:pt x="267" y="697"/>
                  </a:cubicBezTo>
                  <a:cubicBezTo>
                    <a:pt x="572" y="1127"/>
                    <a:pt x="1164" y="802"/>
                    <a:pt x="1183" y="1375"/>
                  </a:cubicBezTo>
                  <a:cubicBezTo>
                    <a:pt x="1193" y="1899"/>
                    <a:pt x="0" y="2062"/>
                    <a:pt x="0" y="2720"/>
                  </a:cubicBezTo>
                  <a:cubicBezTo>
                    <a:pt x="88" y="2736"/>
                    <a:pt x="176" y="2744"/>
                    <a:pt x="262" y="2744"/>
                  </a:cubicBezTo>
                  <a:cubicBezTo>
                    <a:pt x="1015" y="2744"/>
                    <a:pt x="1660" y="2134"/>
                    <a:pt x="1660" y="1346"/>
                  </a:cubicBezTo>
                  <a:lnTo>
                    <a:pt x="1670" y="1346"/>
                  </a:lnTo>
                  <a:cubicBezTo>
                    <a:pt x="1670" y="716"/>
                    <a:pt x="1240" y="163"/>
                    <a:pt x="630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025;p70">
              <a:extLst>
                <a:ext uri="{FF2B5EF4-FFF2-40B4-BE49-F238E27FC236}">
                  <a16:creationId xmlns:a16="http://schemas.microsoft.com/office/drawing/2014/main" id="{1EAA61CF-4060-41B4-810F-4EF4CCC65C47}"/>
                </a:ext>
              </a:extLst>
            </p:cNvPr>
            <p:cNvSpPr/>
            <p:nvPr/>
          </p:nvSpPr>
          <p:spPr>
            <a:xfrm>
              <a:off x="3336681" y="2497976"/>
              <a:ext cx="30244" cy="32757"/>
            </a:xfrm>
            <a:custGeom>
              <a:avLst/>
              <a:gdLst/>
              <a:ahLst/>
              <a:cxnLst/>
              <a:rect l="l" t="t" r="r" b="b"/>
              <a:pathLst>
                <a:path w="1155" h="1251" extrusionOk="0">
                  <a:moveTo>
                    <a:pt x="67" y="0"/>
                  </a:moveTo>
                  <a:cubicBezTo>
                    <a:pt x="29" y="134"/>
                    <a:pt x="0" y="267"/>
                    <a:pt x="10" y="411"/>
                  </a:cubicBezTo>
                  <a:lnTo>
                    <a:pt x="10" y="439"/>
                  </a:lnTo>
                  <a:cubicBezTo>
                    <a:pt x="10" y="725"/>
                    <a:pt x="105" y="1012"/>
                    <a:pt x="287" y="1250"/>
                  </a:cubicBezTo>
                  <a:cubicBezTo>
                    <a:pt x="1155" y="859"/>
                    <a:pt x="1012" y="458"/>
                    <a:pt x="401" y="229"/>
                  </a:cubicBezTo>
                  <a:cubicBezTo>
                    <a:pt x="277" y="172"/>
                    <a:pt x="162" y="96"/>
                    <a:pt x="67" y="0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026;p70">
              <a:extLst>
                <a:ext uri="{FF2B5EF4-FFF2-40B4-BE49-F238E27FC236}">
                  <a16:creationId xmlns:a16="http://schemas.microsoft.com/office/drawing/2014/main" id="{94405F97-EA5C-431E-BB2A-83E27CDD00EB}"/>
                </a:ext>
              </a:extLst>
            </p:cNvPr>
            <p:cNvSpPr/>
            <p:nvPr/>
          </p:nvSpPr>
          <p:spPr>
            <a:xfrm>
              <a:off x="3144587" y="2567157"/>
              <a:ext cx="27232" cy="27259"/>
            </a:xfrm>
            <a:custGeom>
              <a:avLst/>
              <a:gdLst/>
              <a:ahLst/>
              <a:cxnLst/>
              <a:rect l="l" t="t" r="r" b="b"/>
              <a:pathLst>
                <a:path w="1040" h="1041" extrusionOk="0">
                  <a:moveTo>
                    <a:pt x="220" y="1"/>
                  </a:moveTo>
                  <a:cubicBezTo>
                    <a:pt x="95" y="1"/>
                    <a:pt x="0" y="96"/>
                    <a:pt x="0" y="220"/>
                  </a:cubicBezTo>
                  <a:lnTo>
                    <a:pt x="0" y="821"/>
                  </a:lnTo>
                  <a:cubicBezTo>
                    <a:pt x="0" y="936"/>
                    <a:pt x="95" y="1041"/>
                    <a:pt x="220" y="1041"/>
                  </a:cubicBezTo>
                  <a:lnTo>
                    <a:pt x="821" y="1041"/>
                  </a:lnTo>
                  <a:cubicBezTo>
                    <a:pt x="935" y="1041"/>
                    <a:pt x="1040" y="936"/>
                    <a:pt x="1040" y="821"/>
                  </a:cubicBezTo>
                  <a:lnTo>
                    <a:pt x="1040" y="220"/>
                  </a:lnTo>
                  <a:cubicBezTo>
                    <a:pt x="1040" y="96"/>
                    <a:pt x="935" y="1"/>
                    <a:pt x="82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027;p70">
              <a:extLst>
                <a:ext uri="{FF2B5EF4-FFF2-40B4-BE49-F238E27FC236}">
                  <a16:creationId xmlns:a16="http://schemas.microsoft.com/office/drawing/2014/main" id="{38E72065-7C10-4921-85DA-17AF66F396C7}"/>
                </a:ext>
              </a:extLst>
            </p:cNvPr>
            <p:cNvSpPr/>
            <p:nvPr/>
          </p:nvSpPr>
          <p:spPr>
            <a:xfrm>
              <a:off x="3180958" y="2561658"/>
              <a:ext cx="79655" cy="11050"/>
            </a:xfrm>
            <a:custGeom>
              <a:avLst/>
              <a:gdLst/>
              <a:ahLst/>
              <a:cxnLst/>
              <a:rect l="l" t="t" r="r" b="b"/>
              <a:pathLst>
                <a:path w="3042" h="422" extrusionOk="0">
                  <a:moveTo>
                    <a:pt x="281" y="0"/>
                  </a:moveTo>
                  <a:cubicBezTo>
                    <a:pt x="0" y="0"/>
                    <a:pt x="0" y="421"/>
                    <a:pt x="281" y="421"/>
                  </a:cubicBezTo>
                  <a:cubicBezTo>
                    <a:pt x="287" y="421"/>
                    <a:pt x="293" y="421"/>
                    <a:pt x="300" y="421"/>
                  </a:cubicBezTo>
                  <a:lnTo>
                    <a:pt x="2742" y="421"/>
                  </a:lnTo>
                  <a:cubicBezTo>
                    <a:pt x="2748" y="421"/>
                    <a:pt x="2754" y="421"/>
                    <a:pt x="2760" y="421"/>
                  </a:cubicBezTo>
                  <a:cubicBezTo>
                    <a:pt x="3041" y="421"/>
                    <a:pt x="3041" y="0"/>
                    <a:pt x="2760" y="0"/>
                  </a:cubicBezTo>
                  <a:cubicBezTo>
                    <a:pt x="2754" y="0"/>
                    <a:pt x="2748" y="1"/>
                    <a:pt x="2742" y="1"/>
                  </a:cubicBezTo>
                  <a:lnTo>
                    <a:pt x="300" y="1"/>
                  </a:lnTo>
                  <a:cubicBezTo>
                    <a:pt x="293" y="1"/>
                    <a:pt x="287" y="0"/>
                    <a:pt x="281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028;p70">
              <a:extLst>
                <a:ext uri="{FF2B5EF4-FFF2-40B4-BE49-F238E27FC236}">
                  <a16:creationId xmlns:a16="http://schemas.microsoft.com/office/drawing/2014/main" id="{347AF36A-7080-49C9-AFED-DC3E645FE21D}"/>
                </a:ext>
              </a:extLst>
            </p:cNvPr>
            <p:cNvSpPr/>
            <p:nvPr/>
          </p:nvSpPr>
          <p:spPr>
            <a:xfrm>
              <a:off x="3182058" y="2575405"/>
              <a:ext cx="77455" cy="10762"/>
            </a:xfrm>
            <a:custGeom>
              <a:avLst/>
              <a:gdLst/>
              <a:ahLst/>
              <a:cxnLst/>
              <a:rect l="l" t="t" r="r" b="b"/>
              <a:pathLst>
                <a:path w="2958" h="411" extrusionOk="0">
                  <a:moveTo>
                    <a:pt x="258" y="1"/>
                  </a:moveTo>
                  <a:cubicBezTo>
                    <a:pt x="0" y="20"/>
                    <a:pt x="0" y="392"/>
                    <a:pt x="258" y="411"/>
                  </a:cubicBezTo>
                  <a:lnTo>
                    <a:pt x="2700" y="411"/>
                  </a:lnTo>
                  <a:cubicBezTo>
                    <a:pt x="2957" y="392"/>
                    <a:pt x="2957" y="20"/>
                    <a:pt x="2700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029;p70">
              <a:extLst>
                <a:ext uri="{FF2B5EF4-FFF2-40B4-BE49-F238E27FC236}">
                  <a16:creationId xmlns:a16="http://schemas.microsoft.com/office/drawing/2014/main" id="{881FCF86-C975-4C62-9787-8EDB28CFEED4}"/>
                </a:ext>
              </a:extLst>
            </p:cNvPr>
            <p:cNvSpPr/>
            <p:nvPr/>
          </p:nvSpPr>
          <p:spPr>
            <a:xfrm>
              <a:off x="3182058" y="2588890"/>
              <a:ext cx="77455" cy="10788"/>
            </a:xfrm>
            <a:custGeom>
              <a:avLst/>
              <a:gdLst/>
              <a:ahLst/>
              <a:cxnLst/>
              <a:rect l="l" t="t" r="r" b="b"/>
              <a:pathLst>
                <a:path w="2958" h="412" extrusionOk="0">
                  <a:moveTo>
                    <a:pt x="258" y="1"/>
                  </a:moveTo>
                  <a:cubicBezTo>
                    <a:pt x="0" y="20"/>
                    <a:pt x="0" y="392"/>
                    <a:pt x="258" y="411"/>
                  </a:cubicBezTo>
                  <a:lnTo>
                    <a:pt x="2700" y="411"/>
                  </a:lnTo>
                  <a:cubicBezTo>
                    <a:pt x="2957" y="392"/>
                    <a:pt x="2957" y="20"/>
                    <a:pt x="2700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030;p70">
              <a:extLst>
                <a:ext uri="{FF2B5EF4-FFF2-40B4-BE49-F238E27FC236}">
                  <a16:creationId xmlns:a16="http://schemas.microsoft.com/office/drawing/2014/main" id="{927BFA03-47B8-4945-A680-A2060DED2E65}"/>
                </a:ext>
              </a:extLst>
            </p:cNvPr>
            <p:cNvSpPr/>
            <p:nvPr/>
          </p:nvSpPr>
          <p:spPr>
            <a:xfrm>
              <a:off x="3144587" y="2612378"/>
              <a:ext cx="27232" cy="27259"/>
            </a:xfrm>
            <a:custGeom>
              <a:avLst/>
              <a:gdLst/>
              <a:ahLst/>
              <a:cxnLst/>
              <a:rect l="l" t="t" r="r" b="b"/>
              <a:pathLst>
                <a:path w="1040" h="1041" extrusionOk="0">
                  <a:moveTo>
                    <a:pt x="220" y="1"/>
                  </a:moveTo>
                  <a:cubicBezTo>
                    <a:pt x="95" y="1"/>
                    <a:pt x="0" y="106"/>
                    <a:pt x="0" y="230"/>
                  </a:cubicBezTo>
                  <a:lnTo>
                    <a:pt x="0" y="821"/>
                  </a:lnTo>
                  <a:cubicBezTo>
                    <a:pt x="0" y="945"/>
                    <a:pt x="95" y="1040"/>
                    <a:pt x="220" y="1040"/>
                  </a:cubicBezTo>
                  <a:lnTo>
                    <a:pt x="821" y="1040"/>
                  </a:lnTo>
                  <a:cubicBezTo>
                    <a:pt x="935" y="1040"/>
                    <a:pt x="1040" y="945"/>
                    <a:pt x="1040" y="821"/>
                  </a:cubicBezTo>
                  <a:lnTo>
                    <a:pt x="1040" y="230"/>
                  </a:lnTo>
                  <a:cubicBezTo>
                    <a:pt x="1040" y="106"/>
                    <a:pt x="935" y="1"/>
                    <a:pt x="821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031;p70">
              <a:extLst>
                <a:ext uri="{FF2B5EF4-FFF2-40B4-BE49-F238E27FC236}">
                  <a16:creationId xmlns:a16="http://schemas.microsoft.com/office/drawing/2014/main" id="{011C83BB-A68F-4D7F-9673-280F076F7AED}"/>
                </a:ext>
              </a:extLst>
            </p:cNvPr>
            <p:cNvSpPr/>
            <p:nvPr/>
          </p:nvSpPr>
          <p:spPr>
            <a:xfrm>
              <a:off x="3182058" y="2607141"/>
              <a:ext cx="77455" cy="10762"/>
            </a:xfrm>
            <a:custGeom>
              <a:avLst/>
              <a:gdLst/>
              <a:ahLst/>
              <a:cxnLst/>
              <a:rect l="l" t="t" r="r" b="b"/>
              <a:pathLst>
                <a:path w="2958" h="411" extrusionOk="0">
                  <a:moveTo>
                    <a:pt x="258" y="0"/>
                  </a:moveTo>
                  <a:cubicBezTo>
                    <a:pt x="0" y="19"/>
                    <a:pt x="0" y="391"/>
                    <a:pt x="258" y="411"/>
                  </a:cubicBezTo>
                  <a:lnTo>
                    <a:pt x="2700" y="411"/>
                  </a:lnTo>
                  <a:cubicBezTo>
                    <a:pt x="2957" y="391"/>
                    <a:pt x="2957" y="19"/>
                    <a:pt x="2700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032;p70">
              <a:extLst>
                <a:ext uri="{FF2B5EF4-FFF2-40B4-BE49-F238E27FC236}">
                  <a16:creationId xmlns:a16="http://schemas.microsoft.com/office/drawing/2014/main" id="{DBBA3B37-F8C7-4703-8087-1E74EA117021}"/>
                </a:ext>
              </a:extLst>
            </p:cNvPr>
            <p:cNvSpPr/>
            <p:nvPr/>
          </p:nvSpPr>
          <p:spPr>
            <a:xfrm>
              <a:off x="3182058" y="2620627"/>
              <a:ext cx="77455" cy="10762"/>
            </a:xfrm>
            <a:custGeom>
              <a:avLst/>
              <a:gdLst/>
              <a:ahLst/>
              <a:cxnLst/>
              <a:rect l="l" t="t" r="r" b="b"/>
              <a:pathLst>
                <a:path w="2958" h="411" extrusionOk="0">
                  <a:moveTo>
                    <a:pt x="258" y="0"/>
                  </a:moveTo>
                  <a:cubicBezTo>
                    <a:pt x="0" y="20"/>
                    <a:pt x="0" y="392"/>
                    <a:pt x="258" y="411"/>
                  </a:cubicBezTo>
                  <a:lnTo>
                    <a:pt x="2700" y="411"/>
                  </a:lnTo>
                  <a:cubicBezTo>
                    <a:pt x="2957" y="392"/>
                    <a:pt x="2957" y="20"/>
                    <a:pt x="2700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033;p70">
              <a:extLst>
                <a:ext uri="{FF2B5EF4-FFF2-40B4-BE49-F238E27FC236}">
                  <a16:creationId xmlns:a16="http://schemas.microsoft.com/office/drawing/2014/main" id="{CBD1D43A-EDB3-4F15-8DAF-D6EF13AC8D76}"/>
                </a:ext>
              </a:extLst>
            </p:cNvPr>
            <p:cNvSpPr/>
            <p:nvPr/>
          </p:nvSpPr>
          <p:spPr>
            <a:xfrm>
              <a:off x="3182058" y="2634374"/>
              <a:ext cx="77455" cy="10762"/>
            </a:xfrm>
            <a:custGeom>
              <a:avLst/>
              <a:gdLst/>
              <a:ahLst/>
              <a:cxnLst/>
              <a:rect l="l" t="t" r="r" b="b"/>
              <a:pathLst>
                <a:path w="2958" h="411" extrusionOk="0">
                  <a:moveTo>
                    <a:pt x="258" y="0"/>
                  </a:moveTo>
                  <a:cubicBezTo>
                    <a:pt x="0" y="19"/>
                    <a:pt x="0" y="391"/>
                    <a:pt x="258" y="410"/>
                  </a:cubicBezTo>
                  <a:lnTo>
                    <a:pt x="2700" y="410"/>
                  </a:lnTo>
                  <a:cubicBezTo>
                    <a:pt x="2957" y="391"/>
                    <a:pt x="2957" y="19"/>
                    <a:pt x="2700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034;p70">
              <a:extLst>
                <a:ext uri="{FF2B5EF4-FFF2-40B4-BE49-F238E27FC236}">
                  <a16:creationId xmlns:a16="http://schemas.microsoft.com/office/drawing/2014/main" id="{CC803505-282D-4543-A393-D8269B7EE5A7}"/>
                </a:ext>
              </a:extLst>
            </p:cNvPr>
            <p:cNvSpPr/>
            <p:nvPr/>
          </p:nvSpPr>
          <p:spPr>
            <a:xfrm>
              <a:off x="3077632" y="2694311"/>
              <a:ext cx="334749" cy="34250"/>
            </a:xfrm>
            <a:custGeom>
              <a:avLst/>
              <a:gdLst/>
              <a:ahLst/>
              <a:cxnLst/>
              <a:rect l="l" t="t" r="r" b="b"/>
              <a:pathLst>
                <a:path w="12784" h="1308" extrusionOk="0">
                  <a:moveTo>
                    <a:pt x="773" y="1"/>
                  </a:moveTo>
                  <a:lnTo>
                    <a:pt x="0" y="1031"/>
                  </a:lnTo>
                  <a:lnTo>
                    <a:pt x="0" y="1308"/>
                  </a:lnTo>
                  <a:lnTo>
                    <a:pt x="12784" y="1308"/>
                  </a:lnTo>
                  <a:lnTo>
                    <a:pt x="12784" y="1031"/>
                  </a:lnTo>
                  <a:lnTo>
                    <a:pt x="12011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035;p70">
              <a:extLst>
                <a:ext uri="{FF2B5EF4-FFF2-40B4-BE49-F238E27FC236}">
                  <a16:creationId xmlns:a16="http://schemas.microsoft.com/office/drawing/2014/main" id="{1E05EBEC-1C12-41A5-8E6F-F9F7CB7D568F}"/>
                </a:ext>
              </a:extLst>
            </p:cNvPr>
            <p:cNvSpPr/>
            <p:nvPr/>
          </p:nvSpPr>
          <p:spPr>
            <a:xfrm>
              <a:off x="3188552" y="2700072"/>
              <a:ext cx="112674" cy="16758"/>
            </a:xfrm>
            <a:custGeom>
              <a:avLst/>
              <a:gdLst/>
              <a:ahLst/>
              <a:cxnLst/>
              <a:rect l="l" t="t" r="r" b="b"/>
              <a:pathLst>
                <a:path w="4303" h="640" extrusionOk="0">
                  <a:moveTo>
                    <a:pt x="821" y="0"/>
                  </a:moveTo>
                  <a:cubicBezTo>
                    <a:pt x="782" y="0"/>
                    <a:pt x="744" y="19"/>
                    <a:pt x="706" y="38"/>
                  </a:cubicBezTo>
                  <a:lnTo>
                    <a:pt x="38" y="553"/>
                  </a:lnTo>
                  <a:cubicBezTo>
                    <a:pt x="0" y="582"/>
                    <a:pt x="19" y="639"/>
                    <a:pt x="67" y="639"/>
                  </a:cubicBezTo>
                  <a:lnTo>
                    <a:pt x="4236" y="639"/>
                  </a:lnTo>
                  <a:cubicBezTo>
                    <a:pt x="4284" y="639"/>
                    <a:pt x="4303" y="582"/>
                    <a:pt x="4264" y="553"/>
                  </a:cubicBezTo>
                  <a:lnTo>
                    <a:pt x="3597" y="38"/>
                  </a:lnTo>
                  <a:cubicBezTo>
                    <a:pt x="3568" y="19"/>
                    <a:pt x="3520" y="0"/>
                    <a:pt x="3482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036;p70">
              <a:extLst>
                <a:ext uri="{FF2B5EF4-FFF2-40B4-BE49-F238E27FC236}">
                  <a16:creationId xmlns:a16="http://schemas.microsoft.com/office/drawing/2014/main" id="{FCE26907-5148-404C-A44F-F194C0C7F715}"/>
                </a:ext>
              </a:extLst>
            </p:cNvPr>
            <p:cNvSpPr/>
            <p:nvPr/>
          </p:nvSpPr>
          <p:spPr>
            <a:xfrm>
              <a:off x="3077632" y="2721308"/>
              <a:ext cx="334513" cy="20005"/>
            </a:xfrm>
            <a:custGeom>
              <a:avLst/>
              <a:gdLst/>
              <a:ahLst/>
              <a:cxnLst/>
              <a:rect l="l" t="t" r="r" b="b"/>
              <a:pathLst>
                <a:path w="12775" h="764" extrusionOk="0">
                  <a:moveTo>
                    <a:pt x="0" y="0"/>
                  </a:moveTo>
                  <a:lnTo>
                    <a:pt x="0" y="544"/>
                  </a:lnTo>
                  <a:cubicBezTo>
                    <a:pt x="0" y="668"/>
                    <a:pt x="96" y="763"/>
                    <a:pt x="220" y="763"/>
                  </a:cubicBezTo>
                  <a:lnTo>
                    <a:pt x="12555" y="763"/>
                  </a:lnTo>
                  <a:cubicBezTo>
                    <a:pt x="12679" y="763"/>
                    <a:pt x="12774" y="668"/>
                    <a:pt x="12774" y="544"/>
                  </a:cubicBezTo>
                  <a:lnTo>
                    <a:pt x="12774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871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FA525A-1EE2-4797-9AD0-6E29A34B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88" y="1595674"/>
            <a:ext cx="3711158" cy="401047"/>
          </a:xfrm>
        </p:spPr>
        <p:txBody>
          <a:bodyPr/>
          <a:lstStyle/>
          <a:p>
            <a:r>
              <a:rPr lang="fr-FR" dirty="0">
                <a:solidFill>
                  <a:srgbClr val="445D73"/>
                </a:solidFill>
              </a:rPr>
              <a:t>Un livret stagiaire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8D5030-8CBC-40C8-9884-28503EC66529}"/>
              </a:ext>
            </a:extLst>
          </p:cNvPr>
          <p:cNvSpPr/>
          <p:nvPr/>
        </p:nvSpPr>
        <p:spPr>
          <a:xfrm>
            <a:off x="1806833" y="2075283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7715A-3232-4A59-B35D-4F6DA3B1B1B9}"/>
              </a:ext>
            </a:extLst>
          </p:cNvPr>
          <p:cNvSpPr/>
          <p:nvPr/>
        </p:nvSpPr>
        <p:spPr>
          <a:xfrm>
            <a:off x="6504696" y="2075283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4EDEC2E-9861-48A9-BE8A-06F44027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21" y="24404"/>
            <a:ext cx="998463" cy="998463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2CE5E4C2-C127-45BD-9830-7AD33DC77E21}"/>
              </a:ext>
            </a:extLst>
          </p:cNvPr>
          <p:cNvSpPr txBox="1">
            <a:spLocks/>
          </p:cNvSpPr>
          <p:nvPr/>
        </p:nvSpPr>
        <p:spPr>
          <a:xfrm>
            <a:off x="5036262" y="1654671"/>
            <a:ext cx="3711158" cy="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dirty="0">
                <a:solidFill>
                  <a:srgbClr val="445D73"/>
                </a:solidFill>
              </a:rPr>
              <a:t>Un soutien personnalisé</a:t>
            </a: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9A033265-02B2-4F9C-BCE1-FF31378F474C}"/>
              </a:ext>
            </a:extLst>
          </p:cNvPr>
          <p:cNvSpPr txBox="1">
            <a:spLocks/>
          </p:cNvSpPr>
          <p:nvPr/>
        </p:nvSpPr>
        <p:spPr>
          <a:xfrm>
            <a:off x="396581" y="2094477"/>
            <a:ext cx="3711158" cy="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600" dirty="0">
                <a:solidFill>
                  <a:schemeClr val="tx1"/>
                </a:solidFill>
              </a:rPr>
              <a:t>Pour le suivi de votre formation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8EBABEE3-0AFA-4B4F-98F7-32623B29E389}"/>
              </a:ext>
            </a:extLst>
          </p:cNvPr>
          <p:cNvSpPr txBox="1">
            <a:spLocks/>
          </p:cNvSpPr>
          <p:nvPr/>
        </p:nvSpPr>
        <p:spPr>
          <a:xfrm>
            <a:off x="5036262" y="2140205"/>
            <a:ext cx="3711158" cy="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600" dirty="0">
                <a:solidFill>
                  <a:schemeClr val="tx1"/>
                </a:solidFill>
              </a:rPr>
              <a:t>Pour réussir votre formation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52D7D294-B9D3-4ADD-BAB8-FB50389F817D}"/>
              </a:ext>
            </a:extLst>
          </p:cNvPr>
          <p:cNvSpPr txBox="1">
            <a:spLocks/>
          </p:cNvSpPr>
          <p:nvPr/>
        </p:nvSpPr>
        <p:spPr>
          <a:xfrm>
            <a:off x="5055883" y="3225557"/>
            <a:ext cx="3883579" cy="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dirty="0">
                <a:solidFill>
                  <a:srgbClr val="445D73"/>
                </a:solidFill>
              </a:rPr>
              <a:t>Une attestation de compétences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0A0F27-FBC2-467C-A5CD-92AFEA661944}"/>
              </a:ext>
            </a:extLst>
          </p:cNvPr>
          <p:cNvSpPr/>
          <p:nvPr/>
        </p:nvSpPr>
        <p:spPr>
          <a:xfrm>
            <a:off x="6570324" y="3736285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8CBAE946-8598-4BA0-BAD4-2DF0C59279DF}"/>
              </a:ext>
            </a:extLst>
          </p:cNvPr>
          <p:cNvSpPr txBox="1">
            <a:spLocks/>
          </p:cNvSpPr>
          <p:nvPr/>
        </p:nvSpPr>
        <p:spPr>
          <a:xfrm>
            <a:off x="259762" y="3793308"/>
            <a:ext cx="3993759" cy="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600" dirty="0">
                <a:solidFill>
                  <a:schemeClr val="tx1"/>
                </a:solidFill>
              </a:rPr>
              <a:t>Pour la progression en cours de formation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45627419-D43D-44B2-80A3-08917E2989BE}"/>
              </a:ext>
            </a:extLst>
          </p:cNvPr>
          <p:cNvSpPr txBox="1">
            <a:spLocks/>
          </p:cNvSpPr>
          <p:nvPr/>
        </p:nvSpPr>
        <p:spPr>
          <a:xfrm>
            <a:off x="376958" y="3188018"/>
            <a:ext cx="3711158" cy="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dirty="0">
                <a:solidFill>
                  <a:srgbClr val="445D73"/>
                </a:solidFill>
              </a:rPr>
              <a:t>Des évaluations des acquis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346FDB-9FEC-40A9-85CA-AF3C258860CD}"/>
              </a:ext>
            </a:extLst>
          </p:cNvPr>
          <p:cNvSpPr/>
          <p:nvPr/>
        </p:nvSpPr>
        <p:spPr>
          <a:xfrm>
            <a:off x="1798249" y="3711056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51CCE919-DE12-45E9-B065-8F250B32BDA1}"/>
              </a:ext>
            </a:extLst>
          </p:cNvPr>
          <p:cNvSpPr txBox="1">
            <a:spLocks/>
          </p:cNvSpPr>
          <p:nvPr/>
        </p:nvSpPr>
        <p:spPr>
          <a:xfrm>
            <a:off x="5036262" y="3816196"/>
            <a:ext cx="3711158" cy="57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600" dirty="0">
                <a:solidFill>
                  <a:schemeClr val="tx1"/>
                </a:solidFill>
              </a:rPr>
              <a:t>Pour formaliser et valoriser votre parcours de formation</a:t>
            </a:r>
          </a:p>
        </p:txBody>
      </p:sp>
      <p:grpSp>
        <p:nvGrpSpPr>
          <p:cNvPr id="32" name="Google Shape;8975;p68">
            <a:extLst>
              <a:ext uri="{FF2B5EF4-FFF2-40B4-BE49-F238E27FC236}">
                <a16:creationId xmlns:a16="http://schemas.microsoft.com/office/drawing/2014/main" id="{175D108F-C76F-46CD-A736-C0DFE9A0F3E0}"/>
              </a:ext>
            </a:extLst>
          </p:cNvPr>
          <p:cNvGrpSpPr/>
          <p:nvPr/>
        </p:nvGrpSpPr>
        <p:grpSpPr>
          <a:xfrm>
            <a:off x="2061291" y="1200053"/>
            <a:ext cx="265373" cy="351944"/>
            <a:chOff x="1802465" y="1962854"/>
            <a:chExt cx="265373" cy="351944"/>
          </a:xfrm>
        </p:grpSpPr>
        <p:sp>
          <p:nvSpPr>
            <p:cNvPr id="33" name="Google Shape;8976;p68">
              <a:extLst>
                <a:ext uri="{FF2B5EF4-FFF2-40B4-BE49-F238E27FC236}">
                  <a16:creationId xmlns:a16="http://schemas.microsoft.com/office/drawing/2014/main" id="{CEBB7520-C697-4180-80A6-B5FDF7B8451D}"/>
                </a:ext>
              </a:extLst>
            </p:cNvPr>
            <p:cNvSpPr/>
            <p:nvPr/>
          </p:nvSpPr>
          <p:spPr>
            <a:xfrm>
              <a:off x="1802465" y="2243020"/>
              <a:ext cx="265373" cy="71778"/>
            </a:xfrm>
            <a:custGeom>
              <a:avLst/>
              <a:gdLst/>
              <a:ahLst/>
              <a:cxnLst/>
              <a:rect l="l" t="t" r="r" b="b"/>
              <a:pathLst>
                <a:path w="17724" h="4794" extrusionOk="0">
                  <a:moveTo>
                    <a:pt x="2397" y="0"/>
                  </a:moveTo>
                  <a:cubicBezTo>
                    <a:pt x="1072" y="0"/>
                    <a:pt x="0" y="1073"/>
                    <a:pt x="0" y="2397"/>
                  </a:cubicBezTo>
                  <a:cubicBezTo>
                    <a:pt x="0" y="3722"/>
                    <a:pt x="1072" y="4794"/>
                    <a:pt x="2397" y="4794"/>
                  </a:cubicBezTo>
                  <a:lnTo>
                    <a:pt x="17724" y="4794"/>
                  </a:lnTo>
                  <a:lnTo>
                    <a:pt x="17724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C31E"/>
                </a:solidFill>
              </a:endParaRPr>
            </a:p>
          </p:txBody>
        </p:sp>
        <p:sp>
          <p:nvSpPr>
            <p:cNvPr id="34" name="Google Shape;8977;p68">
              <a:extLst>
                <a:ext uri="{FF2B5EF4-FFF2-40B4-BE49-F238E27FC236}">
                  <a16:creationId xmlns:a16="http://schemas.microsoft.com/office/drawing/2014/main" id="{9D59F2DA-09B3-4037-8BE7-0664AB7B5589}"/>
                </a:ext>
              </a:extLst>
            </p:cNvPr>
            <p:cNvSpPr/>
            <p:nvPr/>
          </p:nvSpPr>
          <p:spPr>
            <a:xfrm>
              <a:off x="1802465" y="2208074"/>
              <a:ext cx="265373" cy="83442"/>
            </a:xfrm>
            <a:custGeom>
              <a:avLst/>
              <a:gdLst/>
              <a:ahLst/>
              <a:cxnLst/>
              <a:rect l="l" t="t" r="r" b="b"/>
              <a:pathLst>
                <a:path w="17724" h="5573" extrusionOk="0">
                  <a:moveTo>
                    <a:pt x="2397" y="1"/>
                  </a:moveTo>
                  <a:cubicBezTo>
                    <a:pt x="1724" y="1"/>
                    <a:pt x="1135" y="568"/>
                    <a:pt x="694" y="1010"/>
                  </a:cubicBezTo>
                  <a:cubicBezTo>
                    <a:pt x="252" y="1451"/>
                    <a:pt x="0" y="4079"/>
                    <a:pt x="0" y="4731"/>
                  </a:cubicBezTo>
                  <a:cubicBezTo>
                    <a:pt x="0" y="5026"/>
                    <a:pt x="42" y="5299"/>
                    <a:pt x="147" y="5572"/>
                  </a:cubicBezTo>
                  <a:cubicBezTo>
                    <a:pt x="484" y="4647"/>
                    <a:pt x="1388" y="4016"/>
                    <a:pt x="2397" y="4016"/>
                  </a:cubicBezTo>
                  <a:lnTo>
                    <a:pt x="17724" y="4016"/>
                  </a:lnTo>
                  <a:lnTo>
                    <a:pt x="17724" y="947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C31E"/>
                </a:solidFill>
              </a:endParaRPr>
            </a:p>
          </p:txBody>
        </p:sp>
        <p:sp>
          <p:nvSpPr>
            <p:cNvPr id="35" name="Google Shape;8978;p68">
              <a:extLst>
                <a:ext uri="{FF2B5EF4-FFF2-40B4-BE49-F238E27FC236}">
                  <a16:creationId xmlns:a16="http://schemas.microsoft.com/office/drawing/2014/main" id="{E31D3188-7375-4498-B389-6C6731BDEDE4}"/>
                </a:ext>
              </a:extLst>
            </p:cNvPr>
            <p:cNvSpPr/>
            <p:nvPr/>
          </p:nvSpPr>
          <p:spPr>
            <a:xfrm>
              <a:off x="1802465" y="1962854"/>
              <a:ext cx="35889" cy="316069"/>
            </a:xfrm>
            <a:custGeom>
              <a:avLst/>
              <a:gdLst/>
              <a:ahLst/>
              <a:cxnLst/>
              <a:rect l="l" t="t" r="r" b="b"/>
              <a:pathLst>
                <a:path w="2397" h="21110" extrusionOk="0">
                  <a:moveTo>
                    <a:pt x="2397" y="1"/>
                  </a:moveTo>
                  <a:cubicBezTo>
                    <a:pt x="1072" y="1"/>
                    <a:pt x="0" y="1073"/>
                    <a:pt x="0" y="2397"/>
                  </a:cubicBezTo>
                  <a:lnTo>
                    <a:pt x="0" y="21109"/>
                  </a:lnTo>
                  <a:cubicBezTo>
                    <a:pt x="0" y="19785"/>
                    <a:pt x="1072" y="18712"/>
                    <a:pt x="2397" y="18712"/>
                  </a:cubicBezTo>
                  <a:lnTo>
                    <a:pt x="2397" y="1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C31E"/>
                </a:solidFill>
              </a:endParaRPr>
            </a:p>
          </p:txBody>
        </p:sp>
        <p:sp>
          <p:nvSpPr>
            <p:cNvPr id="36" name="Google Shape;8979;p68">
              <a:extLst>
                <a:ext uri="{FF2B5EF4-FFF2-40B4-BE49-F238E27FC236}">
                  <a16:creationId xmlns:a16="http://schemas.microsoft.com/office/drawing/2014/main" id="{C05DF175-0DCD-420C-BF22-0525EF86BBA8}"/>
                </a:ext>
              </a:extLst>
            </p:cNvPr>
            <p:cNvSpPr/>
            <p:nvPr/>
          </p:nvSpPr>
          <p:spPr>
            <a:xfrm>
              <a:off x="1837082" y="2286141"/>
              <a:ext cx="230756" cy="8834"/>
            </a:xfrm>
            <a:custGeom>
              <a:avLst/>
              <a:gdLst/>
              <a:ahLst/>
              <a:cxnLst/>
              <a:rect l="l" t="t" r="r" b="b"/>
              <a:pathLst>
                <a:path w="15412" h="590" extrusionOk="0">
                  <a:moveTo>
                    <a:pt x="1" y="1"/>
                  </a:moveTo>
                  <a:lnTo>
                    <a:pt x="1" y="589"/>
                  </a:lnTo>
                  <a:lnTo>
                    <a:pt x="15412" y="589"/>
                  </a:lnTo>
                  <a:lnTo>
                    <a:pt x="15412" y="1"/>
                  </a:ln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C31E"/>
                </a:solidFill>
              </a:endParaRPr>
            </a:p>
          </p:txBody>
        </p:sp>
        <p:sp>
          <p:nvSpPr>
            <p:cNvPr id="37" name="Google Shape;8980;p68">
              <a:extLst>
                <a:ext uri="{FF2B5EF4-FFF2-40B4-BE49-F238E27FC236}">
                  <a16:creationId xmlns:a16="http://schemas.microsoft.com/office/drawing/2014/main" id="{86144AA9-E339-485E-BD1E-94BCEC1D5B5F}"/>
                </a:ext>
              </a:extLst>
            </p:cNvPr>
            <p:cNvSpPr/>
            <p:nvPr/>
          </p:nvSpPr>
          <p:spPr>
            <a:xfrm>
              <a:off x="1900041" y="2262843"/>
              <a:ext cx="167797" cy="9148"/>
            </a:xfrm>
            <a:custGeom>
              <a:avLst/>
              <a:gdLst/>
              <a:ahLst/>
              <a:cxnLst/>
              <a:rect l="l" t="t" r="r" b="b"/>
              <a:pathLst>
                <a:path w="11207" h="611" extrusionOk="0">
                  <a:moveTo>
                    <a:pt x="1" y="1"/>
                  </a:moveTo>
                  <a:lnTo>
                    <a:pt x="1" y="611"/>
                  </a:lnTo>
                  <a:lnTo>
                    <a:pt x="11207" y="611"/>
                  </a:lnTo>
                  <a:lnTo>
                    <a:pt x="11207" y="1"/>
                  </a:lnTo>
                  <a:close/>
                </a:path>
              </a:pathLst>
            </a:custGeom>
            <a:solidFill>
              <a:srgbClr val="E2E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C31E"/>
                </a:solidFill>
              </a:endParaRPr>
            </a:p>
          </p:txBody>
        </p:sp>
        <p:sp>
          <p:nvSpPr>
            <p:cNvPr id="38" name="Google Shape;8981;p68">
              <a:extLst>
                <a:ext uri="{FF2B5EF4-FFF2-40B4-BE49-F238E27FC236}">
                  <a16:creationId xmlns:a16="http://schemas.microsoft.com/office/drawing/2014/main" id="{40AAC6AE-119E-4606-A13A-15175F4E02D3}"/>
                </a:ext>
              </a:extLst>
            </p:cNvPr>
            <p:cNvSpPr/>
            <p:nvPr/>
          </p:nvSpPr>
          <p:spPr>
            <a:xfrm>
              <a:off x="1838339" y="1962854"/>
              <a:ext cx="229498" cy="280180"/>
            </a:xfrm>
            <a:custGeom>
              <a:avLst/>
              <a:gdLst/>
              <a:ahLst/>
              <a:cxnLst/>
              <a:rect l="l" t="t" r="r" b="b"/>
              <a:pathLst>
                <a:path w="15328" h="18713" extrusionOk="0">
                  <a:moveTo>
                    <a:pt x="1" y="1"/>
                  </a:moveTo>
                  <a:lnTo>
                    <a:pt x="1" y="18712"/>
                  </a:lnTo>
                  <a:lnTo>
                    <a:pt x="15328" y="18712"/>
                  </a:lnTo>
                  <a:lnTo>
                    <a:pt x="15328" y="1"/>
                  </a:ln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C31E"/>
                </a:solidFill>
              </a:endParaRPr>
            </a:p>
          </p:txBody>
        </p:sp>
        <p:sp>
          <p:nvSpPr>
            <p:cNvPr id="39" name="Google Shape;8982;p68">
              <a:extLst>
                <a:ext uri="{FF2B5EF4-FFF2-40B4-BE49-F238E27FC236}">
                  <a16:creationId xmlns:a16="http://schemas.microsoft.com/office/drawing/2014/main" id="{043045F1-C08A-49A7-A3DE-22E9E0572350}"/>
                </a:ext>
              </a:extLst>
            </p:cNvPr>
            <p:cNvSpPr/>
            <p:nvPr/>
          </p:nvSpPr>
          <p:spPr>
            <a:xfrm>
              <a:off x="1854091" y="1978905"/>
              <a:ext cx="197697" cy="248394"/>
            </a:xfrm>
            <a:custGeom>
              <a:avLst/>
              <a:gdLst/>
              <a:ahLst/>
              <a:cxnLst/>
              <a:rect l="l" t="t" r="r" b="b"/>
              <a:pathLst>
                <a:path w="13204" h="16590" extrusionOk="0">
                  <a:moveTo>
                    <a:pt x="0" y="1"/>
                  </a:moveTo>
                  <a:lnTo>
                    <a:pt x="0" y="16589"/>
                  </a:lnTo>
                  <a:lnTo>
                    <a:pt x="13203" y="16589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C31E"/>
                </a:solidFill>
              </a:endParaRPr>
            </a:p>
          </p:txBody>
        </p:sp>
      </p:grpSp>
      <p:grpSp>
        <p:nvGrpSpPr>
          <p:cNvPr id="40" name="Google Shape;11133;p69">
            <a:extLst>
              <a:ext uri="{FF2B5EF4-FFF2-40B4-BE49-F238E27FC236}">
                <a16:creationId xmlns:a16="http://schemas.microsoft.com/office/drawing/2014/main" id="{C5B27A5B-1B98-4EA9-B04A-D40CC53076E9}"/>
              </a:ext>
            </a:extLst>
          </p:cNvPr>
          <p:cNvGrpSpPr/>
          <p:nvPr/>
        </p:nvGrpSpPr>
        <p:grpSpPr>
          <a:xfrm>
            <a:off x="6703561" y="1172213"/>
            <a:ext cx="415804" cy="437530"/>
            <a:chOff x="7104188" y="1971904"/>
            <a:chExt cx="347341" cy="348103"/>
          </a:xfrm>
        </p:grpSpPr>
        <p:sp>
          <p:nvSpPr>
            <p:cNvPr id="41" name="Google Shape;11134;p69">
              <a:extLst>
                <a:ext uri="{FF2B5EF4-FFF2-40B4-BE49-F238E27FC236}">
                  <a16:creationId xmlns:a16="http://schemas.microsoft.com/office/drawing/2014/main" id="{0152FB97-1E76-4569-8D17-5FE304DF9BB1}"/>
                </a:ext>
              </a:extLst>
            </p:cNvPr>
            <p:cNvSpPr/>
            <p:nvPr/>
          </p:nvSpPr>
          <p:spPr>
            <a:xfrm>
              <a:off x="7204947" y="1994277"/>
              <a:ext cx="167906" cy="153752"/>
            </a:xfrm>
            <a:custGeom>
              <a:avLst/>
              <a:gdLst/>
              <a:ahLst/>
              <a:cxnLst/>
              <a:rect l="l" t="t" r="r" b="b"/>
              <a:pathLst>
                <a:path w="6394" h="5855" extrusionOk="0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8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345" y="4700"/>
                  </a:lnTo>
                  <a:lnTo>
                    <a:pt x="4059" y="5839"/>
                  </a:lnTo>
                  <a:cubicBezTo>
                    <a:pt x="4076" y="5850"/>
                    <a:pt x="4095" y="5855"/>
                    <a:pt x="4114" y="5855"/>
                  </a:cubicBezTo>
                  <a:cubicBezTo>
                    <a:pt x="4177" y="5855"/>
                    <a:pt x="4236" y="5800"/>
                    <a:pt x="4221" y="5733"/>
                  </a:cubicBezTo>
                  <a:lnTo>
                    <a:pt x="4049" y="4700"/>
                  </a:lnTo>
                  <a:lnTo>
                    <a:pt x="5752" y="4700"/>
                  </a:lnTo>
                  <a:cubicBezTo>
                    <a:pt x="6107" y="4700"/>
                    <a:pt x="6394" y="4413"/>
                    <a:pt x="6394" y="4058"/>
                  </a:cubicBezTo>
                  <a:lnTo>
                    <a:pt x="6394" y="642"/>
                  </a:lnTo>
                  <a:cubicBezTo>
                    <a:pt x="6394" y="288"/>
                    <a:pt x="6107" y="1"/>
                    <a:pt x="5752" y="1"/>
                  </a:cubicBezTo>
                  <a:close/>
                </a:path>
              </a:pathLst>
            </a:custGeom>
            <a:solidFill>
              <a:srgbClr val="C5D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135;p69">
              <a:extLst>
                <a:ext uri="{FF2B5EF4-FFF2-40B4-BE49-F238E27FC236}">
                  <a16:creationId xmlns:a16="http://schemas.microsoft.com/office/drawing/2014/main" id="{5160450E-0448-47BE-A75E-7D64A831A985}"/>
                </a:ext>
              </a:extLst>
            </p:cNvPr>
            <p:cNvSpPr/>
            <p:nvPr/>
          </p:nvSpPr>
          <p:spPr>
            <a:xfrm>
              <a:off x="7204711" y="1994277"/>
              <a:ext cx="156851" cy="112130"/>
            </a:xfrm>
            <a:custGeom>
              <a:avLst/>
              <a:gdLst/>
              <a:ahLst/>
              <a:cxnLst/>
              <a:rect l="l" t="t" r="r" b="b"/>
              <a:pathLst>
                <a:path w="5973" h="4270" extrusionOk="0">
                  <a:moveTo>
                    <a:pt x="641" y="1"/>
                  </a:moveTo>
                  <a:cubicBezTo>
                    <a:pt x="297" y="1"/>
                    <a:pt x="0" y="288"/>
                    <a:pt x="10" y="642"/>
                  </a:cubicBezTo>
                  <a:lnTo>
                    <a:pt x="10" y="4058"/>
                  </a:lnTo>
                  <a:cubicBezTo>
                    <a:pt x="10" y="4125"/>
                    <a:pt x="19" y="4202"/>
                    <a:pt x="48" y="4269"/>
                  </a:cubicBezTo>
                  <a:lnTo>
                    <a:pt x="4910" y="4269"/>
                  </a:lnTo>
                  <a:cubicBezTo>
                    <a:pt x="5503" y="4269"/>
                    <a:pt x="5972" y="3791"/>
                    <a:pt x="5972" y="3207"/>
                  </a:cubicBezTo>
                  <a:lnTo>
                    <a:pt x="5972" y="39"/>
                  </a:lnTo>
                  <a:cubicBezTo>
                    <a:pt x="5905" y="20"/>
                    <a:pt x="5838" y="1"/>
                    <a:pt x="576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136;p69">
              <a:extLst>
                <a:ext uri="{FF2B5EF4-FFF2-40B4-BE49-F238E27FC236}">
                  <a16:creationId xmlns:a16="http://schemas.microsoft.com/office/drawing/2014/main" id="{0E1296D7-781F-4FEB-BD40-A051CFDEC20E}"/>
                </a:ext>
              </a:extLst>
            </p:cNvPr>
            <p:cNvSpPr/>
            <p:nvPr/>
          </p:nvSpPr>
          <p:spPr>
            <a:xfrm>
              <a:off x="7104923" y="2129490"/>
              <a:ext cx="122923" cy="123159"/>
            </a:xfrm>
            <a:custGeom>
              <a:avLst/>
              <a:gdLst/>
              <a:ahLst/>
              <a:cxnLst/>
              <a:rect l="l" t="t" r="r" b="b"/>
              <a:pathLst>
                <a:path w="4681" h="4690" extrusionOk="0">
                  <a:moveTo>
                    <a:pt x="2345" y="0"/>
                  </a:moveTo>
                  <a:cubicBezTo>
                    <a:pt x="1321" y="0"/>
                    <a:pt x="565" y="824"/>
                    <a:pt x="489" y="1828"/>
                  </a:cubicBezTo>
                  <a:cubicBezTo>
                    <a:pt x="431" y="2556"/>
                    <a:pt x="278" y="3264"/>
                    <a:pt x="49" y="3963"/>
                  </a:cubicBezTo>
                  <a:cubicBezTo>
                    <a:pt x="1" y="4087"/>
                    <a:pt x="58" y="4231"/>
                    <a:pt x="192" y="4288"/>
                  </a:cubicBezTo>
                  <a:cubicBezTo>
                    <a:pt x="623" y="4489"/>
                    <a:pt x="1082" y="4623"/>
                    <a:pt x="1551" y="4690"/>
                  </a:cubicBezTo>
                  <a:lnTo>
                    <a:pt x="3140" y="4690"/>
                  </a:lnTo>
                  <a:cubicBezTo>
                    <a:pt x="3609" y="4623"/>
                    <a:pt x="4068" y="4489"/>
                    <a:pt x="4499" y="4288"/>
                  </a:cubicBezTo>
                  <a:cubicBezTo>
                    <a:pt x="4623" y="4231"/>
                    <a:pt x="4681" y="4087"/>
                    <a:pt x="4633" y="3963"/>
                  </a:cubicBezTo>
                  <a:cubicBezTo>
                    <a:pt x="4403" y="3264"/>
                    <a:pt x="4260" y="2556"/>
                    <a:pt x="4193" y="1828"/>
                  </a:cubicBezTo>
                  <a:cubicBezTo>
                    <a:pt x="4126" y="824"/>
                    <a:pt x="3370" y="0"/>
                    <a:pt x="234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137;p69">
              <a:extLst>
                <a:ext uri="{FF2B5EF4-FFF2-40B4-BE49-F238E27FC236}">
                  <a16:creationId xmlns:a16="http://schemas.microsoft.com/office/drawing/2014/main" id="{071E9FD2-8284-4E5C-A590-3D6B19BD72EB}"/>
                </a:ext>
              </a:extLst>
            </p:cNvPr>
            <p:cNvSpPr/>
            <p:nvPr/>
          </p:nvSpPr>
          <p:spPr>
            <a:xfrm>
              <a:off x="7138352" y="2129490"/>
              <a:ext cx="89494" cy="123159"/>
            </a:xfrm>
            <a:custGeom>
              <a:avLst/>
              <a:gdLst/>
              <a:ahLst/>
              <a:cxnLst/>
              <a:rect l="l" t="t" r="r" b="b"/>
              <a:pathLst>
                <a:path w="3408" h="4690" extrusionOk="0">
                  <a:moveTo>
                    <a:pt x="1063" y="0"/>
                  </a:moveTo>
                  <a:cubicBezTo>
                    <a:pt x="278" y="0"/>
                    <a:pt x="1" y="1082"/>
                    <a:pt x="680" y="1474"/>
                  </a:cubicBezTo>
                  <a:cubicBezTo>
                    <a:pt x="699" y="1493"/>
                    <a:pt x="718" y="1503"/>
                    <a:pt x="747" y="1513"/>
                  </a:cubicBezTo>
                  <a:lnTo>
                    <a:pt x="1340" y="4690"/>
                  </a:lnTo>
                  <a:lnTo>
                    <a:pt x="1876" y="4690"/>
                  </a:lnTo>
                  <a:cubicBezTo>
                    <a:pt x="2336" y="4623"/>
                    <a:pt x="2795" y="4489"/>
                    <a:pt x="3226" y="4288"/>
                  </a:cubicBezTo>
                  <a:cubicBezTo>
                    <a:pt x="3350" y="4231"/>
                    <a:pt x="3408" y="4087"/>
                    <a:pt x="3360" y="3963"/>
                  </a:cubicBezTo>
                  <a:cubicBezTo>
                    <a:pt x="3130" y="3264"/>
                    <a:pt x="2987" y="2556"/>
                    <a:pt x="2920" y="1828"/>
                  </a:cubicBezTo>
                  <a:cubicBezTo>
                    <a:pt x="2853" y="824"/>
                    <a:pt x="2097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138;p69">
              <a:extLst>
                <a:ext uri="{FF2B5EF4-FFF2-40B4-BE49-F238E27FC236}">
                  <a16:creationId xmlns:a16="http://schemas.microsoft.com/office/drawing/2014/main" id="{1A2FD01C-283B-4A07-8591-225F78651AE7}"/>
                </a:ext>
              </a:extLst>
            </p:cNvPr>
            <p:cNvSpPr/>
            <p:nvPr/>
          </p:nvSpPr>
          <p:spPr>
            <a:xfrm>
              <a:off x="7104188" y="2222477"/>
              <a:ext cx="123159" cy="97293"/>
            </a:xfrm>
            <a:custGeom>
              <a:avLst/>
              <a:gdLst/>
              <a:ahLst/>
              <a:cxnLst/>
              <a:rect l="l" t="t" r="r" b="b"/>
              <a:pathLst>
                <a:path w="4690" h="3705" extrusionOk="0">
                  <a:moveTo>
                    <a:pt x="1560" y="0"/>
                  </a:moveTo>
                  <a:lnTo>
                    <a:pt x="1560" y="785"/>
                  </a:lnTo>
                  <a:cubicBezTo>
                    <a:pt x="1560" y="977"/>
                    <a:pt x="1445" y="1158"/>
                    <a:pt x="1273" y="1254"/>
                  </a:cubicBezTo>
                  <a:lnTo>
                    <a:pt x="431" y="1675"/>
                  </a:lnTo>
                  <a:cubicBezTo>
                    <a:pt x="172" y="1800"/>
                    <a:pt x="0" y="2077"/>
                    <a:pt x="0" y="2374"/>
                  </a:cubicBezTo>
                  <a:lnTo>
                    <a:pt x="0" y="3446"/>
                  </a:lnTo>
                  <a:cubicBezTo>
                    <a:pt x="0" y="3589"/>
                    <a:pt x="115" y="3704"/>
                    <a:pt x="268" y="3704"/>
                  </a:cubicBezTo>
                  <a:lnTo>
                    <a:pt x="4431" y="3704"/>
                  </a:lnTo>
                  <a:cubicBezTo>
                    <a:pt x="4575" y="3704"/>
                    <a:pt x="4689" y="3589"/>
                    <a:pt x="4689" y="3446"/>
                  </a:cubicBezTo>
                  <a:lnTo>
                    <a:pt x="4689" y="2374"/>
                  </a:lnTo>
                  <a:cubicBezTo>
                    <a:pt x="4689" y="2077"/>
                    <a:pt x="4517" y="1809"/>
                    <a:pt x="4259" y="1675"/>
                  </a:cubicBezTo>
                  <a:lnTo>
                    <a:pt x="3417" y="1254"/>
                  </a:lnTo>
                  <a:cubicBezTo>
                    <a:pt x="3244" y="1168"/>
                    <a:pt x="3130" y="986"/>
                    <a:pt x="3130" y="785"/>
                  </a:cubicBezTo>
                  <a:lnTo>
                    <a:pt x="3130" y="0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39;p69">
              <a:extLst>
                <a:ext uri="{FF2B5EF4-FFF2-40B4-BE49-F238E27FC236}">
                  <a16:creationId xmlns:a16="http://schemas.microsoft.com/office/drawing/2014/main" id="{F2D57807-D84C-4F9B-9B03-A1F123E29A72}"/>
                </a:ext>
              </a:extLst>
            </p:cNvPr>
            <p:cNvSpPr/>
            <p:nvPr/>
          </p:nvSpPr>
          <p:spPr>
            <a:xfrm>
              <a:off x="7144891" y="2222477"/>
              <a:ext cx="41753" cy="27678"/>
            </a:xfrm>
            <a:custGeom>
              <a:avLst/>
              <a:gdLst/>
              <a:ahLst/>
              <a:cxnLst/>
              <a:rect l="l" t="t" r="r" b="b"/>
              <a:pathLst>
                <a:path w="1590" h="1054" extrusionOk="0">
                  <a:moveTo>
                    <a:pt x="10" y="0"/>
                  </a:moveTo>
                  <a:lnTo>
                    <a:pt x="10" y="785"/>
                  </a:lnTo>
                  <a:cubicBezTo>
                    <a:pt x="10" y="814"/>
                    <a:pt x="0" y="852"/>
                    <a:pt x="0" y="881"/>
                  </a:cubicBezTo>
                  <a:cubicBezTo>
                    <a:pt x="249" y="986"/>
                    <a:pt x="517" y="1044"/>
                    <a:pt x="795" y="1053"/>
                  </a:cubicBezTo>
                  <a:cubicBezTo>
                    <a:pt x="1063" y="1044"/>
                    <a:pt x="1340" y="996"/>
                    <a:pt x="1589" y="891"/>
                  </a:cubicBezTo>
                  <a:cubicBezTo>
                    <a:pt x="1580" y="852"/>
                    <a:pt x="1580" y="824"/>
                    <a:pt x="1580" y="785"/>
                  </a:cubicBezTo>
                  <a:lnTo>
                    <a:pt x="1580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140;p69">
              <a:extLst>
                <a:ext uri="{FF2B5EF4-FFF2-40B4-BE49-F238E27FC236}">
                  <a16:creationId xmlns:a16="http://schemas.microsoft.com/office/drawing/2014/main" id="{E2404FEA-950D-4B3E-8701-2550032B44D4}"/>
                </a:ext>
              </a:extLst>
            </p:cNvPr>
            <p:cNvSpPr/>
            <p:nvPr/>
          </p:nvSpPr>
          <p:spPr>
            <a:xfrm>
              <a:off x="7104188" y="2258663"/>
              <a:ext cx="123159" cy="61343"/>
            </a:xfrm>
            <a:custGeom>
              <a:avLst/>
              <a:gdLst/>
              <a:ahLst/>
              <a:cxnLst/>
              <a:rect l="l" t="t" r="r" b="b"/>
              <a:pathLst>
                <a:path w="4690" h="2336" extrusionOk="0">
                  <a:moveTo>
                    <a:pt x="1034" y="1"/>
                  </a:moveTo>
                  <a:lnTo>
                    <a:pt x="440" y="297"/>
                  </a:lnTo>
                  <a:cubicBezTo>
                    <a:pt x="172" y="431"/>
                    <a:pt x="0" y="699"/>
                    <a:pt x="0" y="996"/>
                  </a:cubicBezTo>
                  <a:lnTo>
                    <a:pt x="0" y="2077"/>
                  </a:lnTo>
                  <a:cubicBezTo>
                    <a:pt x="0" y="2221"/>
                    <a:pt x="124" y="2336"/>
                    <a:pt x="268" y="2336"/>
                  </a:cubicBezTo>
                  <a:lnTo>
                    <a:pt x="4431" y="2336"/>
                  </a:lnTo>
                  <a:cubicBezTo>
                    <a:pt x="4575" y="2336"/>
                    <a:pt x="4689" y="2221"/>
                    <a:pt x="4689" y="2077"/>
                  </a:cubicBezTo>
                  <a:lnTo>
                    <a:pt x="4689" y="996"/>
                  </a:lnTo>
                  <a:cubicBezTo>
                    <a:pt x="4689" y="699"/>
                    <a:pt x="4527" y="431"/>
                    <a:pt x="4259" y="297"/>
                  </a:cubicBezTo>
                  <a:lnTo>
                    <a:pt x="3656" y="1"/>
                  </a:lnTo>
                  <a:cubicBezTo>
                    <a:pt x="3350" y="474"/>
                    <a:pt x="2847" y="711"/>
                    <a:pt x="2345" y="711"/>
                  </a:cubicBezTo>
                  <a:cubicBezTo>
                    <a:pt x="1842" y="711"/>
                    <a:pt x="1340" y="474"/>
                    <a:pt x="10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141;p69">
              <a:extLst>
                <a:ext uri="{FF2B5EF4-FFF2-40B4-BE49-F238E27FC236}">
                  <a16:creationId xmlns:a16="http://schemas.microsoft.com/office/drawing/2014/main" id="{BA3CC01B-8863-4956-A2A9-1307EFDCD8C8}"/>
                </a:ext>
              </a:extLst>
            </p:cNvPr>
            <p:cNvSpPr/>
            <p:nvPr/>
          </p:nvSpPr>
          <p:spPr>
            <a:xfrm>
              <a:off x="7124539" y="2169011"/>
              <a:ext cx="82194" cy="67304"/>
            </a:xfrm>
            <a:custGeom>
              <a:avLst/>
              <a:gdLst/>
              <a:ahLst/>
              <a:cxnLst/>
              <a:rect l="l" t="t" r="r" b="b"/>
              <a:pathLst>
                <a:path w="3130" h="2563" extrusionOk="0">
                  <a:moveTo>
                    <a:pt x="1201" y="0"/>
                  </a:moveTo>
                  <a:cubicBezTo>
                    <a:pt x="1102" y="0"/>
                    <a:pt x="1016" y="56"/>
                    <a:pt x="976" y="151"/>
                  </a:cubicBezTo>
                  <a:cubicBezTo>
                    <a:pt x="881" y="333"/>
                    <a:pt x="766" y="486"/>
                    <a:pt x="613" y="620"/>
                  </a:cubicBezTo>
                  <a:cubicBezTo>
                    <a:pt x="469" y="744"/>
                    <a:pt x="316" y="850"/>
                    <a:pt x="153" y="936"/>
                  </a:cubicBezTo>
                  <a:cubicBezTo>
                    <a:pt x="58" y="984"/>
                    <a:pt x="0" y="1089"/>
                    <a:pt x="10" y="1204"/>
                  </a:cubicBezTo>
                  <a:cubicBezTo>
                    <a:pt x="115" y="1979"/>
                    <a:pt x="785" y="2563"/>
                    <a:pt x="1570" y="2563"/>
                  </a:cubicBezTo>
                  <a:cubicBezTo>
                    <a:pt x="2383" y="2563"/>
                    <a:pt x="3063" y="1931"/>
                    <a:pt x="3120" y="1118"/>
                  </a:cubicBezTo>
                  <a:cubicBezTo>
                    <a:pt x="3130" y="1041"/>
                    <a:pt x="3091" y="965"/>
                    <a:pt x="3034" y="907"/>
                  </a:cubicBezTo>
                  <a:cubicBezTo>
                    <a:pt x="2517" y="477"/>
                    <a:pt x="1914" y="170"/>
                    <a:pt x="1264" y="8"/>
                  </a:cubicBezTo>
                  <a:cubicBezTo>
                    <a:pt x="1242" y="3"/>
                    <a:pt x="1221" y="0"/>
                    <a:pt x="1201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142;p69">
              <a:extLst>
                <a:ext uri="{FF2B5EF4-FFF2-40B4-BE49-F238E27FC236}">
                  <a16:creationId xmlns:a16="http://schemas.microsoft.com/office/drawing/2014/main" id="{46C5D773-7339-4C9B-8B76-2F5BB2F96C92}"/>
                </a:ext>
              </a:extLst>
            </p:cNvPr>
            <p:cNvSpPr/>
            <p:nvPr/>
          </p:nvSpPr>
          <p:spPr>
            <a:xfrm>
              <a:off x="7124277" y="2169011"/>
              <a:ext cx="82456" cy="66569"/>
            </a:xfrm>
            <a:custGeom>
              <a:avLst/>
              <a:gdLst/>
              <a:ahLst/>
              <a:cxnLst/>
              <a:rect l="l" t="t" r="r" b="b"/>
              <a:pathLst>
                <a:path w="3140" h="2535" extrusionOk="0">
                  <a:moveTo>
                    <a:pt x="1213" y="0"/>
                  </a:moveTo>
                  <a:cubicBezTo>
                    <a:pt x="1118" y="0"/>
                    <a:pt x="1024" y="55"/>
                    <a:pt x="977" y="142"/>
                  </a:cubicBezTo>
                  <a:cubicBezTo>
                    <a:pt x="919" y="276"/>
                    <a:pt x="833" y="390"/>
                    <a:pt x="738" y="496"/>
                  </a:cubicBezTo>
                  <a:cubicBezTo>
                    <a:pt x="699" y="534"/>
                    <a:pt x="661" y="572"/>
                    <a:pt x="623" y="611"/>
                  </a:cubicBezTo>
                  <a:cubicBezTo>
                    <a:pt x="479" y="735"/>
                    <a:pt x="326" y="840"/>
                    <a:pt x="163" y="926"/>
                  </a:cubicBezTo>
                  <a:cubicBezTo>
                    <a:pt x="58" y="974"/>
                    <a:pt x="1" y="1079"/>
                    <a:pt x="20" y="1194"/>
                  </a:cubicBezTo>
                  <a:cubicBezTo>
                    <a:pt x="116" y="1883"/>
                    <a:pt x="651" y="2429"/>
                    <a:pt x="1341" y="2534"/>
                  </a:cubicBezTo>
                  <a:cubicBezTo>
                    <a:pt x="977" y="2314"/>
                    <a:pt x="776" y="1931"/>
                    <a:pt x="795" y="1510"/>
                  </a:cubicBezTo>
                  <a:lnTo>
                    <a:pt x="795" y="1137"/>
                  </a:lnTo>
                  <a:cubicBezTo>
                    <a:pt x="852" y="1099"/>
                    <a:pt x="910" y="1051"/>
                    <a:pt x="967" y="1003"/>
                  </a:cubicBezTo>
                  <a:cubicBezTo>
                    <a:pt x="1111" y="869"/>
                    <a:pt x="1235" y="725"/>
                    <a:pt x="1341" y="563"/>
                  </a:cubicBezTo>
                  <a:cubicBezTo>
                    <a:pt x="1838" y="716"/>
                    <a:pt x="2298" y="965"/>
                    <a:pt x="2699" y="1300"/>
                  </a:cubicBezTo>
                  <a:cubicBezTo>
                    <a:pt x="2747" y="1338"/>
                    <a:pt x="2872" y="1453"/>
                    <a:pt x="3015" y="1587"/>
                  </a:cubicBezTo>
                  <a:cubicBezTo>
                    <a:pt x="3082" y="1434"/>
                    <a:pt x="3121" y="1271"/>
                    <a:pt x="3140" y="1108"/>
                  </a:cubicBezTo>
                  <a:cubicBezTo>
                    <a:pt x="3140" y="1032"/>
                    <a:pt x="3101" y="965"/>
                    <a:pt x="3044" y="917"/>
                  </a:cubicBezTo>
                  <a:cubicBezTo>
                    <a:pt x="2537" y="486"/>
                    <a:pt x="1924" y="170"/>
                    <a:pt x="1274" y="8"/>
                  </a:cubicBezTo>
                  <a:cubicBezTo>
                    <a:pt x="1254" y="3"/>
                    <a:pt x="1233" y="0"/>
                    <a:pt x="1213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143;p69">
              <a:extLst>
                <a:ext uri="{FF2B5EF4-FFF2-40B4-BE49-F238E27FC236}">
                  <a16:creationId xmlns:a16="http://schemas.microsoft.com/office/drawing/2014/main" id="{DEE6CD2A-0230-4D8D-954A-6F8CBE5545F4}"/>
                </a:ext>
              </a:extLst>
            </p:cNvPr>
            <p:cNvSpPr/>
            <p:nvPr/>
          </p:nvSpPr>
          <p:spPr>
            <a:xfrm>
              <a:off x="7104188" y="2272476"/>
              <a:ext cx="27415" cy="47531"/>
            </a:xfrm>
            <a:custGeom>
              <a:avLst/>
              <a:gdLst/>
              <a:ahLst/>
              <a:cxnLst/>
              <a:rect l="l" t="t" r="r" b="b"/>
              <a:pathLst>
                <a:path w="1044" h="1810" extrusionOk="0">
                  <a:moveTo>
                    <a:pt x="153" y="1"/>
                  </a:moveTo>
                  <a:cubicBezTo>
                    <a:pt x="57" y="135"/>
                    <a:pt x="0" y="298"/>
                    <a:pt x="0" y="470"/>
                  </a:cubicBezTo>
                  <a:lnTo>
                    <a:pt x="0" y="1551"/>
                  </a:lnTo>
                  <a:cubicBezTo>
                    <a:pt x="0" y="1695"/>
                    <a:pt x="115" y="1810"/>
                    <a:pt x="258" y="1810"/>
                  </a:cubicBezTo>
                  <a:lnTo>
                    <a:pt x="1043" y="1810"/>
                  </a:lnTo>
                  <a:lnTo>
                    <a:pt x="1043" y="958"/>
                  </a:lnTo>
                  <a:cubicBezTo>
                    <a:pt x="1043" y="805"/>
                    <a:pt x="967" y="652"/>
                    <a:pt x="842" y="55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144;p69">
              <a:extLst>
                <a:ext uri="{FF2B5EF4-FFF2-40B4-BE49-F238E27FC236}">
                  <a16:creationId xmlns:a16="http://schemas.microsoft.com/office/drawing/2014/main" id="{68A6A623-4AE6-4629-92BC-CFF3453EBBAC}"/>
                </a:ext>
              </a:extLst>
            </p:cNvPr>
            <p:cNvSpPr/>
            <p:nvPr/>
          </p:nvSpPr>
          <p:spPr>
            <a:xfrm>
              <a:off x="7199932" y="2272476"/>
              <a:ext cx="27415" cy="47531"/>
            </a:xfrm>
            <a:custGeom>
              <a:avLst/>
              <a:gdLst/>
              <a:ahLst/>
              <a:cxnLst/>
              <a:rect l="l" t="t" r="r" b="b"/>
              <a:pathLst>
                <a:path w="1044" h="1810" extrusionOk="0">
                  <a:moveTo>
                    <a:pt x="881" y="1"/>
                  </a:moveTo>
                  <a:lnTo>
                    <a:pt x="201" y="546"/>
                  </a:lnTo>
                  <a:cubicBezTo>
                    <a:pt x="77" y="652"/>
                    <a:pt x="0" y="795"/>
                    <a:pt x="0" y="958"/>
                  </a:cubicBezTo>
                  <a:lnTo>
                    <a:pt x="0" y="1810"/>
                  </a:lnTo>
                  <a:lnTo>
                    <a:pt x="785" y="1810"/>
                  </a:lnTo>
                  <a:cubicBezTo>
                    <a:pt x="929" y="1800"/>
                    <a:pt x="1043" y="1685"/>
                    <a:pt x="1043" y="1551"/>
                  </a:cubicBezTo>
                  <a:lnTo>
                    <a:pt x="1043" y="470"/>
                  </a:lnTo>
                  <a:cubicBezTo>
                    <a:pt x="1043" y="298"/>
                    <a:pt x="986" y="135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145;p69">
              <a:extLst>
                <a:ext uri="{FF2B5EF4-FFF2-40B4-BE49-F238E27FC236}">
                  <a16:creationId xmlns:a16="http://schemas.microsoft.com/office/drawing/2014/main" id="{B4179445-CC0B-43AC-B76A-735E0E37CDF5}"/>
                </a:ext>
              </a:extLst>
            </p:cNvPr>
            <p:cNvSpPr/>
            <p:nvPr/>
          </p:nvSpPr>
          <p:spPr>
            <a:xfrm>
              <a:off x="7337140" y="2141806"/>
              <a:ext cx="33718" cy="73922"/>
            </a:xfrm>
            <a:custGeom>
              <a:avLst/>
              <a:gdLst/>
              <a:ahLst/>
              <a:cxnLst/>
              <a:rect l="l" t="t" r="r" b="b"/>
              <a:pathLst>
                <a:path w="1284" h="2815" extrusionOk="0">
                  <a:moveTo>
                    <a:pt x="776" y="0"/>
                  </a:moveTo>
                  <a:cubicBezTo>
                    <a:pt x="345" y="0"/>
                    <a:pt x="1" y="345"/>
                    <a:pt x="1" y="776"/>
                  </a:cubicBezTo>
                  <a:lnTo>
                    <a:pt x="1" y="948"/>
                  </a:lnTo>
                  <a:cubicBezTo>
                    <a:pt x="1" y="1168"/>
                    <a:pt x="39" y="1388"/>
                    <a:pt x="106" y="1599"/>
                  </a:cubicBezTo>
                  <a:lnTo>
                    <a:pt x="518" y="2814"/>
                  </a:lnTo>
                  <a:lnTo>
                    <a:pt x="1283" y="2814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146;p69">
              <a:extLst>
                <a:ext uri="{FF2B5EF4-FFF2-40B4-BE49-F238E27FC236}">
                  <a16:creationId xmlns:a16="http://schemas.microsoft.com/office/drawing/2014/main" id="{D1D68F79-0C98-4996-B9C2-E597D9DDEEEC}"/>
                </a:ext>
              </a:extLst>
            </p:cNvPr>
            <p:cNvSpPr/>
            <p:nvPr/>
          </p:nvSpPr>
          <p:spPr>
            <a:xfrm>
              <a:off x="7350717" y="2135031"/>
              <a:ext cx="80697" cy="80697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766" y="0"/>
                  </a:moveTo>
                  <a:cubicBezTo>
                    <a:pt x="345" y="0"/>
                    <a:pt x="1" y="345"/>
                    <a:pt x="1" y="766"/>
                  </a:cubicBezTo>
                  <a:cubicBezTo>
                    <a:pt x="1" y="1053"/>
                    <a:pt x="230" y="1282"/>
                    <a:pt x="508" y="1282"/>
                  </a:cubicBezTo>
                  <a:lnTo>
                    <a:pt x="2556" y="3072"/>
                  </a:lnTo>
                  <a:lnTo>
                    <a:pt x="2986" y="1560"/>
                  </a:lnTo>
                  <a:cubicBezTo>
                    <a:pt x="3044" y="1378"/>
                    <a:pt x="3073" y="1187"/>
                    <a:pt x="3073" y="995"/>
                  </a:cubicBezTo>
                  <a:lnTo>
                    <a:pt x="3073" y="517"/>
                  </a:lnTo>
                  <a:cubicBezTo>
                    <a:pt x="3073" y="230"/>
                    <a:pt x="2843" y="0"/>
                    <a:pt x="25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147;p69">
              <a:extLst>
                <a:ext uri="{FF2B5EF4-FFF2-40B4-BE49-F238E27FC236}">
                  <a16:creationId xmlns:a16="http://schemas.microsoft.com/office/drawing/2014/main" id="{33D629D3-0B50-4060-A88B-4E1CF47D1D1D}"/>
                </a:ext>
              </a:extLst>
            </p:cNvPr>
            <p:cNvSpPr/>
            <p:nvPr/>
          </p:nvSpPr>
          <p:spPr>
            <a:xfrm>
              <a:off x="7364030" y="2235791"/>
              <a:ext cx="40493" cy="29936"/>
            </a:xfrm>
            <a:custGeom>
              <a:avLst/>
              <a:gdLst/>
              <a:ahLst/>
              <a:cxnLst/>
              <a:rect l="l" t="t" r="r" b="b"/>
              <a:pathLst>
                <a:path w="1542" h="1140" extrusionOk="0">
                  <a:moveTo>
                    <a:pt x="1" y="1"/>
                  </a:moveTo>
                  <a:lnTo>
                    <a:pt x="1" y="1140"/>
                  </a:lnTo>
                  <a:lnTo>
                    <a:pt x="1542" y="1140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148;p69">
              <a:extLst>
                <a:ext uri="{FF2B5EF4-FFF2-40B4-BE49-F238E27FC236}">
                  <a16:creationId xmlns:a16="http://schemas.microsoft.com/office/drawing/2014/main" id="{E3635995-5A71-4688-9587-57A97C762E0A}"/>
                </a:ext>
              </a:extLst>
            </p:cNvPr>
            <p:cNvSpPr/>
            <p:nvPr/>
          </p:nvSpPr>
          <p:spPr>
            <a:xfrm>
              <a:off x="7364030" y="2236053"/>
              <a:ext cx="40493" cy="16281"/>
            </a:xfrm>
            <a:custGeom>
              <a:avLst/>
              <a:gdLst/>
              <a:ahLst/>
              <a:cxnLst/>
              <a:rect l="l" t="t" r="r" b="b"/>
              <a:pathLst>
                <a:path w="1542" h="620" extrusionOk="0">
                  <a:moveTo>
                    <a:pt x="1" y="0"/>
                  </a:moveTo>
                  <a:lnTo>
                    <a:pt x="1" y="469"/>
                  </a:lnTo>
                  <a:cubicBezTo>
                    <a:pt x="250" y="570"/>
                    <a:pt x="510" y="620"/>
                    <a:pt x="771" y="620"/>
                  </a:cubicBezTo>
                  <a:cubicBezTo>
                    <a:pt x="1032" y="620"/>
                    <a:pt x="1293" y="570"/>
                    <a:pt x="1542" y="469"/>
                  </a:cubicBezTo>
                  <a:lnTo>
                    <a:pt x="1542" y="0"/>
                  </a:lnTo>
                  <a:close/>
                </a:path>
              </a:pathLst>
            </a:custGeom>
            <a:solidFill>
              <a:srgbClr val="96A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149;p69">
              <a:extLst>
                <a:ext uri="{FF2B5EF4-FFF2-40B4-BE49-F238E27FC236}">
                  <a16:creationId xmlns:a16="http://schemas.microsoft.com/office/drawing/2014/main" id="{E3133D54-CE73-496E-A60D-507DA974E0C4}"/>
                </a:ext>
              </a:extLst>
            </p:cNvPr>
            <p:cNvSpPr/>
            <p:nvPr/>
          </p:nvSpPr>
          <p:spPr>
            <a:xfrm>
              <a:off x="7317051" y="2252124"/>
              <a:ext cx="134477" cy="67882"/>
            </a:xfrm>
            <a:custGeom>
              <a:avLst/>
              <a:gdLst/>
              <a:ahLst/>
              <a:cxnLst/>
              <a:rect l="l" t="t" r="r" b="b"/>
              <a:pathLst>
                <a:path w="5121" h="2585" extrusionOk="0">
                  <a:moveTo>
                    <a:pt x="1790" y="1"/>
                  </a:moveTo>
                  <a:lnTo>
                    <a:pt x="555" y="355"/>
                  </a:lnTo>
                  <a:cubicBezTo>
                    <a:pt x="230" y="451"/>
                    <a:pt x="0" y="757"/>
                    <a:pt x="0" y="1092"/>
                  </a:cubicBezTo>
                  <a:lnTo>
                    <a:pt x="0" y="2326"/>
                  </a:lnTo>
                  <a:cubicBezTo>
                    <a:pt x="0" y="2470"/>
                    <a:pt x="115" y="2585"/>
                    <a:pt x="258" y="2585"/>
                  </a:cubicBezTo>
                  <a:lnTo>
                    <a:pt x="4862" y="2585"/>
                  </a:lnTo>
                  <a:cubicBezTo>
                    <a:pt x="5005" y="2585"/>
                    <a:pt x="5120" y="2470"/>
                    <a:pt x="5120" y="2326"/>
                  </a:cubicBezTo>
                  <a:lnTo>
                    <a:pt x="5120" y="1092"/>
                  </a:lnTo>
                  <a:cubicBezTo>
                    <a:pt x="5120" y="757"/>
                    <a:pt x="4891" y="451"/>
                    <a:pt x="4565" y="355"/>
                  </a:cubicBezTo>
                  <a:lnTo>
                    <a:pt x="3331" y="1"/>
                  </a:lnTo>
                  <a:lnTo>
                    <a:pt x="2555" y="518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rgbClr val="6E82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150;p69">
              <a:extLst>
                <a:ext uri="{FF2B5EF4-FFF2-40B4-BE49-F238E27FC236}">
                  <a16:creationId xmlns:a16="http://schemas.microsoft.com/office/drawing/2014/main" id="{DA36974C-3072-4F6A-9DE9-13D8E9137D88}"/>
                </a:ext>
              </a:extLst>
            </p:cNvPr>
            <p:cNvSpPr/>
            <p:nvPr/>
          </p:nvSpPr>
          <p:spPr>
            <a:xfrm>
              <a:off x="7377607" y="2265701"/>
              <a:ext cx="13340" cy="54306"/>
            </a:xfrm>
            <a:custGeom>
              <a:avLst/>
              <a:gdLst/>
              <a:ahLst/>
              <a:cxnLst/>
              <a:rect l="l" t="t" r="r" b="b"/>
              <a:pathLst>
                <a:path w="508" h="2068" extrusionOk="0">
                  <a:moveTo>
                    <a:pt x="125" y="1"/>
                  </a:moveTo>
                  <a:lnTo>
                    <a:pt x="1" y="2068"/>
                  </a:lnTo>
                  <a:lnTo>
                    <a:pt x="508" y="206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151;p69">
              <a:extLst>
                <a:ext uri="{FF2B5EF4-FFF2-40B4-BE49-F238E27FC236}">
                  <a16:creationId xmlns:a16="http://schemas.microsoft.com/office/drawing/2014/main" id="{6D015A0D-084F-4563-A2E3-99211614013B}"/>
                </a:ext>
              </a:extLst>
            </p:cNvPr>
            <p:cNvSpPr/>
            <p:nvPr/>
          </p:nvSpPr>
          <p:spPr>
            <a:xfrm>
              <a:off x="7343941" y="2168906"/>
              <a:ext cx="80697" cy="73712"/>
            </a:xfrm>
            <a:custGeom>
              <a:avLst/>
              <a:gdLst/>
              <a:ahLst/>
              <a:cxnLst/>
              <a:rect l="l" t="t" r="r" b="b"/>
              <a:pathLst>
                <a:path w="3073" h="2807" extrusionOk="0">
                  <a:moveTo>
                    <a:pt x="955" y="1"/>
                  </a:moveTo>
                  <a:cubicBezTo>
                    <a:pt x="823" y="1"/>
                    <a:pt x="701" y="57"/>
                    <a:pt x="613" y="155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78"/>
                  </a:cubicBezTo>
                  <a:lnTo>
                    <a:pt x="0" y="1275"/>
                  </a:lnTo>
                  <a:cubicBezTo>
                    <a:pt x="0" y="2117"/>
                    <a:pt x="689" y="2806"/>
                    <a:pt x="1531" y="2806"/>
                  </a:cubicBezTo>
                  <a:cubicBezTo>
                    <a:pt x="2383" y="2806"/>
                    <a:pt x="3072" y="2117"/>
                    <a:pt x="3072" y="1275"/>
                  </a:cubicBezTo>
                  <a:lnTo>
                    <a:pt x="3072" y="949"/>
                  </a:lnTo>
                  <a:cubicBezTo>
                    <a:pt x="3072" y="815"/>
                    <a:pt x="3015" y="682"/>
                    <a:pt x="2919" y="586"/>
                  </a:cubicBezTo>
                  <a:cubicBezTo>
                    <a:pt x="2527" y="203"/>
                    <a:pt x="1799" y="3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152;p69">
              <a:extLst>
                <a:ext uri="{FF2B5EF4-FFF2-40B4-BE49-F238E27FC236}">
                  <a16:creationId xmlns:a16="http://schemas.microsoft.com/office/drawing/2014/main" id="{67D69E9C-4D43-46F3-8AC7-B2D2BF163527}"/>
                </a:ext>
              </a:extLst>
            </p:cNvPr>
            <p:cNvSpPr/>
            <p:nvPr/>
          </p:nvSpPr>
          <p:spPr>
            <a:xfrm>
              <a:off x="7343941" y="2168906"/>
              <a:ext cx="80434" cy="72189"/>
            </a:xfrm>
            <a:custGeom>
              <a:avLst/>
              <a:gdLst/>
              <a:ahLst/>
              <a:cxnLst/>
              <a:rect l="l" t="t" r="r" b="b"/>
              <a:pathLst>
                <a:path w="3063" h="2749" extrusionOk="0">
                  <a:moveTo>
                    <a:pt x="955" y="1"/>
                  </a:moveTo>
                  <a:cubicBezTo>
                    <a:pt x="823" y="1"/>
                    <a:pt x="701" y="57"/>
                    <a:pt x="613" y="146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69"/>
                  </a:cubicBezTo>
                  <a:lnTo>
                    <a:pt x="0" y="1275"/>
                  </a:lnTo>
                  <a:cubicBezTo>
                    <a:pt x="0" y="1954"/>
                    <a:pt x="450" y="2557"/>
                    <a:pt x="1110" y="2749"/>
                  </a:cubicBezTo>
                  <a:cubicBezTo>
                    <a:pt x="890" y="2471"/>
                    <a:pt x="766" y="2136"/>
                    <a:pt x="766" y="1792"/>
                  </a:cubicBezTo>
                  <a:lnTo>
                    <a:pt x="766" y="1036"/>
                  </a:lnTo>
                  <a:cubicBezTo>
                    <a:pt x="766" y="751"/>
                    <a:pt x="996" y="527"/>
                    <a:pt x="1277" y="527"/>
                  </a:cubicBezTo>
                  <a:cubicBezTo>
                    <a:pt x="1288" y="527"/>
                    <a:pt x="1300" y="528"/>
                    <a:pt x="1311" y="528"/>
                  </a:cubicBezTo>
                  <a:cubicBezTo>
                    <a:pt x="1828" y="557"/>
                    <a:pt x="2594" y="643"/>
                    <a:pt x="3063" y="873"/>
                  </a:cubicBezTo>
                  <a:cubicBezTo>
                    <a:pt x="3053" y="768"/>
                    <a:pt x="2996" y="662"/>
                    <a:pt x="2919" y="586"/>
                  </a:cubicBezTo>
                  <a:cubicBezTo>
                    <a:pt x="2527" y="203"/>
                    <a:pt x="1799" y="2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153;p69">
              <a:extLst>
                <a:ext uri="{FF2B5EF4-FFF2-40B4-BE49-F238E27FC236}">
                  <a16:creationId xmlns:a16="http://schemas.microsoft.com/office/drawing/2014/main" id="{0268CEFE-FBE7-413E-9992-9196F9A03951}"/>
                </a:ext>
              </a:extLst>
            </p:cNvPr>
            <p:cNvSpPr/>
            <p:nvPr/>
          </p:nvSpPr>
          <p:spPr>
            <a:xfrm>
              <a:off x="7317051" y="2269482"/>
              <a:ext cx="26916" cy="50524"/>
            </a:xfrm>
            <a:custGeom>
              <a:avLst/>
              <a:gdLst/>
              <a:ahLst/>
              <a:cxnLst/>
              <a:rect l="l" t="t" r="r" b="b"/>
              <a:pathLst>
                <a:path w="1025" h="1924" extrusionOk="0">
                  <a:moveTo>
                    <a:pt x="144" y="0"/>
                  </a:moveTo>
                  <a:cubicBezTo>
                    <a:pt x="48" y="125"/>
                    <a:pt x="0" y="278"/>
                    <a:pt x="0" y="440"/>
                  </a:cubicBezTo>
                  <a:lnTo>
                    <a:pt x="0" y="1665"/>
                  </a:lnTo>
                  <a:cubicBezTo>
                    <a:pt x="0" y="1809"/>
                    <a:pt x="115" y="1924"/>
                    <a:pt x="258" y="1924"/>
                  </a:cubicBezTo>
                  <a:lnTo>
                    <a:pt x="1024" y="1924"/>
                  </a:lnTo>
                  <a:lnTo>
                    <a:pt x="1024" y="1206"/>
                  </a:lnTo>
                  <a:cubicBezTo>
                    <a:pt x="1024" y="995"/>
                    <a:pt x="948" y="804"/>
                    <a:pt x="804" y="66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154;p69">
              <a:extLst>
                <a:ext uri="{FF2B5EF4-FFF2-40B4-BE49-F238E27FC236}">
                  <a16:creationId xmlns:a16="http://schemas.microsoft.com/office/drawing/2014/main" id="{ED63BF46-3D69-4AA8-84C2-87B985634202}"/>
                </a:ext>
              </a:extLst>
            </p:cNvPr>
            <p:cNvSpPr/>
            <p:nvPr/>
          </p:nvSpPr>
          <p:spPr>
            <a:xfrm>
              <a:off x="7424612" y="2269482"/>
              <a:ext cx="26916" cy="50524"/>
            </a:xfrm>
            <a:custGeom>
              <a:avLst/>
              <a:gdLst/>
              <a:ahLst/>
              <a:cxnLst/>
              <a:rect l="l" t="t" r="r" b="b"/>
              <a:pathLst>
                <a:path w="1025" h="1924" extrusionOk="0">
                  <a:moveTo>
                    <a:pt x="881" y="0"/>
                  </a:moveTo>
                  <a:lnTo>
                    <a:pt x="220" y="660"/>
                  </a:lnTo>
                  <a:cubicBezTo>
                    <a:pt x="77" y="804"/>
                    <a:pt x="0" y="995"/>
                    <a:pt x="0" y="1206"/>
                  </a:cubicBezTo>
                  <a:lnTo>
                    <a:pt x="0" y="1924"/>
                  </a:lnTo>
                  <a:lnTo>
                    <a:pt x="766" y="1924"/>
                  </a:lnTo>
                  <a:cubicBezTo>
                    <a:pt x="909" y="1924"/>
                    <a:pt x="1024" y="1809"/>
                    <a:pt x="1024" y="1665"/>
                  </a:cubicBezTo>
                  <a:lnTo>
                    <a:pt x="1024" y="440"/>
                  </a:lnTo>
                  <a:cubicBezTo>
                    <a:pt x="1024" y="278"/>
                    <a:pt x="976" y="125"/>
                    <a:pt x="881" y="0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155;p69">
              <a:extLst>
                <a:ext uri="{FF2B5EF4-FFF2-40B4-BE49-F238E27FC236}">
                  <a16:creationId xmlns:a16="http://schemas.microsoft.com/office/drawing/2014/main" id="{9C1037B8-2974-4FD9-933D-38703D9648A2}"/>
                </a:ext>
              </a:extLst>
            </p:cNvPr>
            <p:cNvSpPr/>
            <p:nvPr/>
          </p:nvSpPr>
          <p:spPr>
            <a:xfrm>
              <a:off x="7377607" y="2265701"/>
              <a:ext cx="13340" cy="13340"/>
            </a:xfrm>
            <a:custGeom>
              <a:avLst/>
              <a:gdLst/>
              <a:ahLst/>
              <a:cxnLst/>
              <a:rect l="l" t="t" r="r" b="b"/>
              <a:pathLst>
                <a:path w="508" h="508" extrusionOk="0">
                  <a:moveTo>
                    <a:pt x="1" y="1"/>
                  </a:moveTo>
                  <a:lnTo>
                    <a:pt x="1" y="403"/>
                  </a:lnTo>
                  <a:cubicBezTo>
                    <a:pt x="1" y="460"/>
                    <a:pt x="48" y="508"/>
                    <a:pt x="106" y="508"/>
                  </a:cubicBezTo>
                  <a:lnTo>
                    <a:pt x="402" y="508"/>
                  </a:lnTo>
                  <a:cubicBezTo>
                    <a:pt x="460" y="508"/>
                    <a:pt x="508" y="460"/>
                    <a:pt x="508" y="403"/>
                  </a:cubicBezTo>
                  <a:lnTo>
                    <a:pt x="508" y="1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1156;p69">
              <a:extLst>
                <a:ext uri="{FF2B5EF4-FFF2-40B4-BE49-F238E27FC236}">
                  <a16:creationId xmlns:a16="http://schemas.microsoft.com/office/drawing/2014/main" id="{AC3810BB-DD7E-4600-9677-4DA03DE842DD}"/>
                </a:ext>
              </a:extLst>
            </p:cNvPr>
            <p:cNvSpPr/>
            <p:nvPr/>
          </p:nvSpPr>
          <p:spPr>
            <a:xfrm>
              <a:off x="7356756" y="2246899"/>
              <a:ext cx="27415" cy="28229"/>
            </a:xfrm>
            <a:custGeom>
              <a:avLst/>
              <a:gdLst/>
              <a:ahLst/>
              <a:cxnLst/>
              <a:rect l="l" t="t" r="r" b="b"/>
              <a:pathLst>
                <a:path w="1044" h="1075" extrusionOk="0">
                  <a:moveTo>
                    <a:pt x="235" y="1"/>
                  </a:moveTo>
                  <a:cubicBezTo>
                    <a:pt x="204" y="1"/>
                    <a:pt x="174" y="15"/>
                    <a:pt x="153" y="47"/>
                  </a:cubicBezTo>
                  <a:lnTo>
                    <a:pt x="0" y="286"/>
                  </a:lnTo>
                  <a:lnTo>
                    <a:pt x="383" y="994"/>
                  </a:lnTo>
                  <a:cubicBezTo>
                    <a:pt x="412" y="1047"/>
                    <a:pt x="464" y="1075"/>
                    <a:pt x="517" y="1075"/>
                  </a:cubicBezTo>
                  <a:cubicBezTo>
                    <a:pt x="550" y="1075"/>
                    <a:pt x="583" y="1064"/>
                    <a:pt x="613" y="1042"/>
                  </a:cubicBezTo>
                  <a:lnTo>
                    <a:pt x="1043" y="717"/>
                  </a:lnTo>
                  <a:lnTo>
                    <a:pt x="306" y="28"/>
                  </a:lnTo>
                  <a:cubicBezTo>
                    <a:pt x="285" y="10"/>
                    <a:pt x="260" y="1"/>
                    <a:pt x="235" y="1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1157;p69">
              <a:extLst>
                <a:ext uri="{FF2B5EF4-FFF2-40B4-BE49-F238E27FC236}">
                  <a16:creationId xmlns:a16="http://schemas.microsoft.com/office/drawing/2014/main" id="{28A40769-D62B-4A15-8A5D-C162F399302A}"/>
                </a:ext>
              </a:extLst>
            </p:cNvPr>
            <p:cNvSpPr/>
            <p:nvPr/>
          </p:nvSpPr>
          <p:spPr>
            <a:xfrm>
              <a:off x="7384146" y="2246899"/>
              <a:ext cx="27678" cy="28229"/>
            </a:xfrm>
            <a:custGeom>
              <a:avLst/>
              <a:gdLst/>
              <a:ahLst/>
              <a:cxnLst/>
              <a:rect l="l" t="t" r="r" b="b"/>
              <a:pathLst>
                <a:path w="1054" h="1075" extrusionOk="0">
                  <a:moveTo>
                    <a:pt x="813" y="1"/>
                  </a:moveTo>
                  <a:cubicBezTo>
                    <a:pt x="786" y="1"/>
                    <a:pt x="759" y="10"/>
                    <a:pt x="737" y="28"/>
                  </a:cubicBezTo>
                  <a:lnTo>
                    <a:pt x="0" y="717"/>
                  </a:lnTo>
                  <a:lnTo>
                    <a:pt x="441" y="1042"/>
                  </a:lnTo>
                  <a:cubicBezTo>
                    <a:pt x="466" y="1064"/>
                    <a:pt x="499" y="1075"/>
                    <a:pt x="532" y="1075"/>
                  </a:cubicBezTo>
                  <a:cubicBezTo>
                    <a:pt x="585" y="1075"/>
                    <a:pt x="637" y="1047"/>
                    <a:pt x="661" y="994"/>
                  </a:cubicBezTo>
                  <a:lnTo>
                    <a:pt x="1053" y="286"/>
                  </a:lnTo>
                  <a:lnTo>
                    <a:pt x="900" y="47"/>
                  </a:lnTo>
                  <a:cubicBezTo>
                    <a:pt x="879" y="15"/>
                    <a:pt x="846" y="1"/>
                    <a:pt x="813" y="1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158;p69">
              <a:extLst>
                <a:ext uri="{FF2B5EF4-FFF2-40B4-BE49-F238E27FC236}">
                  <a16:creationId xmlns:a16="http://schemas.microsoft.com/office/drawing/2014/main" id="{327D9BD1-8094-40A0-A124-53B4B200DBE7}"/>
                </a:ext>
              </a:extLst>
            </p:cNvPr>
            <p:cNvSpPr/>
            <p:nvPr/>
          </p:nvSpPr>
          <p:spPr>
            <a:xfrm>
              <a:off x="7159964" y="1971904"/>
              <a:ext cx="190516" cy="164151"/>
            </a:xfrm>
            <a:custGeom>
              <a:avLst/>
              <a:gdLst/>
              <a:ahLst/>
              <a:cxnLst/>
              <a:rect l="l" t="t" r="r" b="b"/>
              <a:pathLst>
                <a:path w="7255" h="6251" extrusionOk="0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9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987" y="4700"/>
                  </a:lnTo>
                  <a:lnTo>
                    <a:pt x="2632" y="6116"/>
                  </a:lnTo>
                  <a:cubicBezTo>
                    <a:pt x="2611" y="6189"/>
                    <a:pt x="2672" y="6251"/>
                    <a:pt x="2736" y="6251"/>
                  </a:cubicBezTo>
                  <a:cubicBezTo>
                    <a:pt x="2756" y="6251"/>
                    <a:pt x="2777" y="6245"/>
                    <a:pt x="2795" y="6231"/>
                  </a:cubicBezTo>
                  <a:lnTo>
                    <a:pt x="4901" y="4700"/>
                  </a:lnTo>
                  <a:lnTo>
                    <a:pt x="6614" y="4700"/>
                  </a:lnTo>
                  <a:cubicBezTo>
                    <a:pt x="6968" y="4700"/>
                    <a:pt x="7255" y="4413"/>
                    <a:pt x="7255" y="4059"/>
                  </a:cubicBezTo>
                  <a:lnTo>
                    <a:pt x="7255" y="642"/>
                  </a:lnTo>
                  <a:cubicBezTo>
                    <a:pt x="7255" y="288"/>
                    <a:pt x="6968" y="1"/>
                    <a:pt x="6614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159;p69">
              <a:extLst>
                <a:ext uri="{FF2B5EF4-FFF2-40B4-BE49-F238E27FC236}">
                  <a16:creationId xmlns:a16="http://schemas.microsoft.com/office/drawing/2014/main" id="{9E292D10-468D-472E-A0D3-8D98DA7CA369}"/>
                </a:ext>
              </a:extLst>
            </p:cNvPr>
            <p:cNvSpPr/>
            <p:nvPr/>
          </p:nvSpPr>
          <p:spPr>
            <a:xfrm>
              <a:off x="7191896" y="2000055"/>
              <a:ext cx="31670" cy="11082"/>
            </a:xfrm>
            <a:custGeom>
              <a:avLst/>
              <a:gdLst/>
              <a:ahLst/>
              <a:cxnLst/>
              <a:rect l="l" t="t" r="r" b="b"/>
              <a:pathLst>
                <a:path w="1206" h="422" extrusionOk="0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919" y="422"/>
                  </a:lnTo>
                  <a:cubicBezTo>
                    <a:pt x="1206" y="422"/>
                    <a:pt x="1206" y="1"/>
                    <a:pt x="9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160;p69">
              <a:extLst>
                <a:ext uri="{FF2B5EF4-FFF2-40B4-BE49-F238E27FC236}">
                  <a16:creationId xmlns:a16="http://schemas.microsoft.com/office/drawing/2014/main" id="{50C804D3-2EA6-43C1-B21E-43930B99BF4E}"/>
                </a:ext>
              </a:extLst>
            </p:cNvPr>
            <p:cNvSpPr/>
            <p:nvPr/>
          </p:nvSpPr>
          <p:spPr>
            <a:xfrm>
              <a:off x="7231102" y="2000055"/>
              <a:ext cx="87735" cy="11082"/>
            </a:xfrm>
            <a:custGeom>
              <a:avLst/>
              <a:gdLst/>
              <a:ahLst/>
              <a:cxnLst/>
              <a:rect l="l" t="t" r="r" b="b"/>
              <a:pathLst>
                <a:path w="3341" h="422" extrusionOk="0">
                  <a:moveTo>
                    <a:pt x="278" y="1"/>
                  </a:moveTo>
                  <a:cubicBezTo>
                    <a:pt x="0" y="1"/>
                    <a:pt x="0" y="422"/>
                    <a:pt x="278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161;p69">
              <a:extLst>
                <a:ext uri="{FF2B5EF4-FFF2-40B4-BE49-F238E27FC236}">
                  <a16:creationId xmlns:a16="http://schemas.microsoft.com/office/drawing/2014/main" id="{9467D81C-372E-4AEE-8846-AB5677E36648}"/>
                </a:ext>
              </a:extLst>
            </p:cNvPr>
            <p:cNvSpPr/>
            <p:nvPr/>
          </p:nvSpPr>
          <p:spPr>
            <a:xfrm>
              <a:off x="7191896" y="2027969"/>
              <a:ext cx="126941" cy="11318"/>
            </a:xfrm>
            <a:custGeom>
              <a:avLst/>
              <a:gdLst/>
              <a:ahLst/>
              <a:cxnLst/>
              <a:rect l="l" t="t" r="r" b="b"/>
              <a:pathLst>
                <a:path w="4834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4546" y="431"/>
                  </a:lnTo>
                  <a:cubicBezTo>
                    <a:pt x="4833" y="431"/>
                    <a:pt x="4833" y="0"/>
                    <a:pt x="4546" y="0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162;p69">
              <a:extLst>
                <a:ext uri="{FF2B5EF4-FFF2-40B4-BE49-F238E27FC236}">
                  <a16:creationId xmlns:a16="http://schemas.microsoft.com/office/drawing/2014/main" id="{3026733D-0298-4369-A33B-0E57E24FF589}"/>
                </a:ext>
              </a:extLst>
            </p:cNvPr>
            <p:cNvSpPr/>
            <p:nvPr/>
          </p:nvSpPr>
          <p:spPr>
            <a:xfrm>
              <a:off x="7191896" y="2056093"/>
              <a:ext cx="87735" cy="11108"/>
            </a:xfrm>
            <a:custGeom>
              <a:avLst/>
              <a:gdLst/>
              <a:ahLst/>
              <a:cxnLst/>
              <a:rect l="l" t="t" r="r" b="b"/>
              <a:pathLst>
                <a:path w="3341" h="423" extrusionOk="0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163;p69">
              <a:extLst>
                <a:ext uri="{FF2B5EF4-FFF2-40B4-BE49-F238E27FC236}">
                  <a16:creationId xmlns:a16="http://schemas.microsoft.com/office/drawing/2014/main" id="{E37C02AA-08A5-4A70-9D81-E8F64EE75EDE}"/>
                </a:ext>
              </a:extLst>
            </p:cNvPr>
            <p:cNvSpPr/>
            <p:nvPr/>
          </p:nvSpPr>
          <p:spPr>
            <a:xfrm>
              <a:off x="7286878" y="2056093"/>
              <a:ext cx="31958" cy="11108"/>
            </a:xfrm>
            <a:custGeom>
              <a:avLst/>
              <a:gdLst/>
              <a:ahLst/>
              <a:cxnLst/>
              <a:rect l="l" t="t" r="r" b="b"/>
              <a:pathLst>
                <a:path w="1217" h="423" extrusionOk="0">
                  <a:moveTo>
                    <a:pt x="288" y="1"/>
                  </a:moveTo>
                  <a:cubicBezTo>
                    <a:pt x="1" y="1"/>
                    <a:pt x="1" y="422"/>
                    <a:pt x="288" y="422"/>
                  </a:cubicBezTo>
                  <a:lnTo>
                    <a:pt x="929" y="422"/>
                  </a:lnTo>
                  <a:cubicBezTo>
                    <a:pt x="1216" y="422"/>
                    <a:pt x="1216" y="1"/>
                    <a:pt x="929" y="1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8087;p67">
            <a:extLst>
              <a:ext uri="{FF2B5EF4-FFF2-40B4-BE49-F238E27FC236}">
                <a16:creationId xmlns:a16="http://schemas.microsoft.com/office/drawing/2014/main" id="{9A63EF7B-C2D5-467D-B236-E558FFECD3E2}"/>
              </a:ext>
            </a:extLst>
          </p:cNvPr>
          <p:cNvGrpSpPr/>
          <p:nvPr/>
        </p:nvGrpSpPr>
        <p:grpSpPr>
          <a:xfrm>
            <a:off x="2052754" y="2811658"/>
            <a:ext cx="359565" cy="358094"/>
            <a:chOff x="1342268" y="4161009"/>
            <a:chExt cx="359565" cy="358094"/>
          </a:xfrm>
        </p:grpSpPr>
        <p:sp>
          <p:nvSpPr>
            <p:cNvPr id="72" name="Google Shape;8088;p67">
              <a:extLst>
                <a:ext uri="{FF2B5EF4-FFF2-40B4-BE49-F238E27FC236}">
                  <a16:creationId xmlns:a16="http://schemas.microsoft.com/office/drawing/2014/main" id="{B2A20142-9584-44EE-A29D-16FC7A794029}"/>
                </a:ext>
              </a:extLst>
            </p:cNvPr>
            <p:cNvSpPr/>
            <p:nvPr/>
          </p:nvSpPr>
          <p:spPr>
            <a:xfrm>
              <a:off x="1342268" y="4371845"/>
              <a:ext cx="65077" cy="147257"/>
            </a:xfrm>
            <a:custGeom>
              <a:avLst/>
              <a:gdLst/>
              <a:ahLst/>
              <a:cxnLst/>
              <a:rect l="l" t="t" r="r" b="b"/>
              <a:pathLst>
                <a:path w="2477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2477" y="5605"/>
                  </a:lnTo>
                  <a:lnTo>
                    <a:pt x="2477" y="354"/>
                  </a:lnTo>
                  <a:cubicBezTo>
                    <a:pt x="2477" y="160"/>
                    <a:pt x="2310" y="0"/>
                    <a:pt x="2116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089;p67">
              <a:extLst>
                <a:ext uri="{FF2B5EF4-FFF2-40B4-BE49-F238E27FC236}">
                  <a16:creationId xmlns:a16="http://schemas.microsoft.com/office/drawing/2014/main" id="{110CA52B-20C4-4408-9968-2967C046D7B7}"/>
                </a:ext>
              </a:extLst>
            </p:cNvPr>
            <p:cNvSpPr/>
            <p:nvPr/>
          </p:nvSpPr>
          <p:spPr>
            <a:xfrm>
              <a:off x="1342268" y="4371845"/>
              <a:ext cx="31002" cy="147257"/>
            </a:xfrm>
            <a:custGeom>
              <a:avLst/>
              <a:gdLst/>
              <a:ahLst/>
              <a:cxnLst/>
              <a:rect l="l" t="t" r="r" b="b"/>
              <a:pathLst>
                <a:path w="1180" h="5605" extrusionOk="0">
                  <a:moveTo>
                    <a:pt x="354" y="0"/>
                  </a:moveTo>
                  <a:cubicBezTo>
                    <a:pt x="160" y="0"/>
                    <a:pt x="1" y="160"/>
                    <a:pt x="1" y="354"/>
                  </a:cubicBezTo>
                  <a:lnTo>
                    <a:pt x="1" y="5605"/>
                  </a:lnTo>
                  <a:lnTo>
                    <a:pt x="826" y="5605"/>
                  </a:lnTo>
                  <a:lnTo>
                    <a:pt x="826" y="354"/>
                  </a:lnTo>
                  <a:cubicBezTo>
                    <a:pt x="826" y="160"/>
                    <a:pt x="986" y="0"/>
                    <a:pt x="118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090;p67">
              <a:extLst>
                <a:ext uri="{FF2B5EF4-FFF2-40B4-BE49-F238E27FC236}">
                  <a16:creationId xmlns:a16="http://schemas.microsoft.com/office/drawing/2014/main" id="{6EC3F08B-82F5-474F-A12B-698E19F81B30}"/>
                </a:ext>
              </a:extLst>
            </p:cNvPr>
            <p:cNvSpPr/>
            <p:nvPr/>
          </p:nvSpPr>
          <p:spPr>
            <a:xfrm>
              <a:off x="1440501" y="4335589"/>
              <a:ext cx="65077" cy="183513"/>
            </a:xfrm>
            <a:custGeom>
              <a:avLst/>
              <a:gdLst/>
              <a:ahLst/>
              <a:cxnLst/>
              <a:rect l="l" t="t" r="r" b="b"/>
              <a:pathLst>
                <a:path w="2477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2476" y="6985"/>
                  </a:lnTo>
                  <a:lnTo>
                    <a:pt x="2476" y="354"/>
                  </a:lnTo>
                  <a:cubicBezTo>
                    <a:pt x="2476" y="153"/>
                    <a:pt x="2317" y="0"/>
                    <a:pt x="2116" y="0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091;p67">
              <a:extLst>
                <a:ext uri="{FF2B5EF4-FFF2-40B4-BE49-F238E27FC236}">
                  <a16:creationId xmlns:a16="http://schemas.microsoft.com/office/drawing/2014/main" id="{32235A5D-7FD9-4CD0-AF1E-1C416CE010DB}"/>
                </a:ext>
              </a:extLst>
            </p:cNvPr>
            <p:cNvSpPr/>
            <p:nvPr/>
          </p:nvSpPr>
          <p:spPr>
            <a:xfrm>
              <a:off x="1440501" y="4335589"/>
              <a:ext cx="31002" cy="183513"/>
            </a:xfrm>
            <a:custGeom>
              <a:avLst/>
              <a:gdLst/>
              <a:ahLst/>
              <a:cxnLst/>
              <a:rect l="l" t="t" r="r" b="b"/>
              <a:pathLst>
                <a:path w="1180" h="6985" extrusionOk="0">
                  <a:moveTo>
                    <a:pt x="354" y="0"/>
                  </a:moveTo>
                  <a:cubicBezTo>
                    <a:pt x="160" y="0"/>
                    <a:pt x="0" y="153"/>
                    <a:pt x="0" y="354"/>
                  </a:cubicBezTo>
                  <a:lnTo>
                    <a:pt x="0" y="6985"/>
                  </a:lnTo>
                  <a:lnTo>
                    <a:pt x="826" y="6985"/>
                  </a:lnTo>
                  <a:lnTo>
                    <a:pt x="826" y="354"/>
                  </a:lnTo>
                  <a:cubicBezTo>
                    <a:pt x="826" y="153"/>
                    <a:pt x="985" y="0"/>
                    <a:pt x="1179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092;p67">
              <a:extLst>
                <a:ext uri="{FF2B5EF4-FFF2-40B4-BE49-F238E27FC236}">
                  <a16:creationId xmlns:a16="http://schemas.microsoft.com/office/drawing/2014/main" id="{6DDAE8F3-C06E-4F2F-B200-51F0A4DEA95D}"/>
                </a:ext>
              </a:extLst>
            </p:cNvPr>
            <p:cNvSpPr/>
            <p:nvPr/>
          </p:nvSpPr>
          <p:spPr>
            <a:xfrm>
              <a:off x="1538707" y="4299123"/>
              <a:ext cx="64919" cy="219980"/>
            </a:xfrm>
            <a:custGeom>
              <a:avLst/>
              <a:gdLst/>
              <a:ahLst/>
              <a:cxnLst/>
              <a:rect l="l" t="t" r="r" b="b"/>
              <a:pathLst>
                <a:path w="2471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2470" y="8373"/>
                  </a:lnTo>
                  <a:lnTo>
                    <a:pt x="2470" y="355"/>
                  </a:lnTo>
                  <a:cubicBezTo>
                    <a:pt x="2470" y="160"/>
                    <a:pt x="2311" y="1"/>
                    <a:pt x="2116" y="1"/>
                  </a:cubicBezTo>
                  <a:close/>
                </a:path>
              </a:pathLst>
            </a:custGeom>
            <a:solidFill>
              <a:srgbClr val="C0CA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093;p67">
              <a:extLst>
                <a:ext uri="{FF2B5EF4-FFF2-40B4-BE49-F238E27FC236}">
                  <a16:creationId xmlns:a16="http://schemas.microsoft.com/office/drawing/2014/main" id="{A9625714-0A9E-404B-9EDF-BD75361DB29A}"/>
                </a:ext>
              </a:extLst>
            </p:cNvPr>
            <p:cNvSpPr/>
            <p:nvPr/>
          </p:nvSpPr>
          <p:spPr>
            <a:xfrm>
              <a:off x="1538707" y="4299123"/>
              <a:ext cx="31002" cy="219980"/>
            </a:xfrm>
            <a:custGeom>
              <a:avLst/>
              <a:gdLst/>
              <a:ahLst/>
              <a:cxnLst/>
              <a:rect l="l" t="t" r="r" b="b"/>
              <a:pathLst>
                <a:path w="1180" h="8373" extrusionOk="0">
                  <a:moveTo>
                    <a:pt x="355" y="1"/>
                  </a:moveTo>
                  <a:cubicBezTo>
                    <a:pt x="153" y="1"/>
                    <a:pt x="1" y="160"/>
                    <a:pt x="1" y="355"/>
                  </a:cubicBezTo>
                  <a:lnTo>
                    <a:pt x="1" y="8373"/>
                  </a:lnTo>
                  <a:lnTo>
                    <a:pt x="826" y="8373"/>
                  </a:lnTo>
                  <a:lnTo>
                    <a:pt x="826" y="355"/>
                  </a:lnTo>
                  <a:cubicBezTo>
                    <a:pt x="826" y="160"/>
                    <a:pt x="986" y="1"/>
                    <a:pt x="1180" y="1"/>
                  </a:cubicBezTo>
                  <a:close/>
                </a:path>
              </a:pathLst>
            </a:custGeom>
            <a:solidFill>
              <a:srgbClr val="A9B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094;p67">
              <a:extLst>
                <a:ext uri="{FF2B5EF4-FFF2-40B4-BE49-F238E27FC236}">
                  <a16:creationId xmlns:a16="http://schemas.microsoft.com/office/drawing/2014/main" id="{C20249FC-5D15-49C4-AB5D-1CBB203E331D}"/>
                </a:ext>
              </a:extLst>
            </p:cNvPr>
            <p:cNvSpPr/>
            <p:nvPr/>
          </p:nvSpPr>
          <p:spPr>
            <a:xfrm>
              <a:off x="1636940" y="4262683"/>
              <a:ext cx="64893" cy="256420"/>
            </a:xfrm>
            <a:custGeom>
              <a:avLst/>
              <a:gdLst/>
              <a:ahLst/>
              <a:cxnLst/>
              <a:rect l="l" t="t" r="r" b="b"/>
              <a:pathLst>
                <a:path w="247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2470" y="9760"/>
                  </a:lnTo>
                  <a:lnTo>
                    <a:pt x="2470" y="354"/>
                  </a:lnTo>
                  <a:cubicBezTo>
                    <a:pt x="2470" y="160"/>
                    <a:pt x="2310" y="1"/>
                    <a:pt x="2116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095;p67">
              <a:extLst>
                <a:ext uri="{FF2B5EF4-FFF2-40B4-BE49-F238E27FC236}">
                  <a16:creationId xmlns:a16="http://schemas.microsoft.com/office/drawing/2014/main" id="{2F40C351-6284-40A8-813B-6DF4206AC85F}"/>
                </a:ext>
              </a:extLst>
            </p:cNvPr>
            <p:cNvSpPr/>
            <p:nvPr/>
          </p:nvSpPr>
          <p:spPr>
            <a:xfrm>
              <a:off x="1636940" y="4262683"/>
              <a:ext cx="31002" cy="256420"/>
            </a:xfrm>
            <a:custGeom>
              <a:avLst/>
              <a:gdLst/>
              <a:ahLst/>
              <a:cxnLst/>
              <a:rect l="l" t="t" r="r" b="b"/>
              <a:pathLst>
                <a:path w="1180" h="9760" extrusionOk="0">
                  <a:moveTo>
                    <a:pt x="354" y="1"/>
                  </a:moveTo>
                  <a:cubicBezTo>
                    <a:pt x="153" y="1"/>
                    <a:pt x="0" y="160"/>
                    <a:pt x="0" y="354"/>
                  </a:cubicBezTo>
                  <a:lnTo>
                    <a:pt x="0" y="9760"/>
                  </a:lnTo>
                  <a:lnTo>
                    <a:pt x="826" y="9760"/>
                  </a:lnTo>
                  <a:lnTo>
                    <a:pt x="826" y="354"/>
                  </a:lnTo>
                  <a:cubicBezTo>
                    <a:pt x="826" y="160"/>
                    <a:pt x="978" y="1"/>
                    <a:pt x="1180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96;p67">
              <a:extLst>
                <a:ext uri="{FF2B5EF4-FFF2-40B4-BE49-F238E27FC236}">
                  <a16:creationId xmlns:a16="http://schemas.microsoft.com/office/drawing/2014/main" id="{19E54DCF-C370-4BBC-8D19-02E98276579D}"/>
                </a:ext>
              </a:extLst>
            </p:cNvPr>
            <p:cNvSpPr/>
            <p:nvPr/>
          </p:nvSpPr>
          <p:spPr>
            <a:xfrm>
              <a:off x="1357953" y="4161009"/>
              <a:ext cx="333687" cy="134699"/>
            </a:xfrm>
            <a:custGeom>
              <a:avLst/>
              <a:gdLst/>
              <a:ahLst/>
              <a:cxnLst/>
              <a:rect l="l" t="t" r="r" b="b"/>
              <a:pathLst>
                <a:path w="12701" h="5127" extrusionOk="0">
                  <a:moveTo>
                    <a:pt x="10208" y="0"/>
                  </a:moveTo>
                  <a:cubicBezTo>
                    <a:pt x="10033" y="0"/>
                    <a:pt x="9921" y="204"/>
                    <a:pt x="10030" y="354"/>
                  </a:cubicBezTo>
                  <a:lnTo>
                    <a:pt x="10391" y="874"/>
                  </a:lnTo>
                  <a:cubicBezTo>
                    <a:pt x="9177" y="1603"/>
                    <a:pt x="5292" y="3649"/>
                    <a:pt x="0" y="3649"/>
                  </a:cubicBezTo>
                  <a:lnTo>
                    <a:pt x="0" y="5126"/>
                  </a:lnTo>
                  <a:cubicBezTo>
                    <a:pt x="2879" y="5112"/>
                    <a:pt x="5729" y="4557"/>
                    <a:pt x="8400" y="3489"/>
                  </a:cubicBezTo>
                  <a:cubicBezTo>
                    <a:pt x="9378" y="3101"/>
                    <a:pt x="10328" y="2636"/>
                    <a:pt x="11237" y="2088"/>
                  </a:cubicBezTo>
                  <a:lnTo>
                    <a:pt x="11556" y="2553"/>
                  </a:lnTo>
                  <a:cubicBezTo>
                    <a:pt x="11601" y="2616"/>
                    <a:pt x="11670" y="2646"/>
                    <a:pt x="11739" y="2646"/>
                  </a:cubicBezTo>
                  <a:cubicBezTo>
                    <a:pt x="11830" y="2646"/>
                    <a:pt x="11920" y="2593"/>
                    <a:pt x="11951" y="2490"/>
                  </a:cubicBezTo>
                  <a:lnTo>
                    <a:pt x="12659" y="375"/>
                  </a:lnTo>
                  <a:cubicBezTo>
                    <a:pt x="12700" y="229"/>
                    <a:pt x="12603" y="84"/>
                    <a:pt x="12451" y="84"/>
                  </a:cubicBezTo>
                  <a:lnTo>
                    <a:pt x="10217" y="0"/>
                  </a:lnTo>
                  <a:cubicBezTo>
                    <a:pt x="10214" y="0"/>
                    <a:pt x="10211" y="0"/>
                    <a:pt x="1020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10467;p69">
            <a:extLst>
              <a:ext uri="{FF2B5EF4-FFF2-40B4-BE49-F238E27FC236}">
                <a16:creationId xmlns:a16="http://schemas.microsoft.com/office/drawing/2014/main" id="{0CCDA94F-A0AC-4AE3-9D67-DD75461D63FB}"/>
              </a:ext>
            </a:extLst>
          </p:cNvPr>
          <p:cNvGrpSpPr/>
          <p:nvPr/>
        </p:nvGrpSpPr>
        <p:grpSpPr>
          <a:xfrm>
            <a:off x="6706682" y="2913332"/>
            <a:ext cx="402645" cy="323917"/>
            <a:chOff x="1295502" y="2437362"/>
            <a:chExt cx="402645" cy="323917"/>
          </a:xfrm>
        </p:grpSpPr>
        <p:sp>
          <p:nvSpPr>
            <p:cNvPr id="82" name="Google Shape;10468;p69">
              <a:extLst>
                <a:ext uri="{FF2B5EF4-FFF2-40B4-BE49-F238E27FC236}">
                  <a16:creationId xmlns:a16="http://schemas.microsoft.com/office/drawing/2014/main" id="{A887267E-A611-401D-9E73-49EF2386F679}"/>
                </a:ext>
              </a:extLst>
            </p:cNvPr>
            <p:cNvSpPr/>
            <p:nvPr/>
          </p:nvSpPr>
          <p:spPr>
            <a:xfrm>
              <a:off x="1295502" y="2437362"/>
              <a:ext cx="402645" cy="278724"/>
            </a:xfrm>
            <a:custGeom>
              <a:avLst/>
              <a:gdLst/>
              <a:ahLst/>
              <a:cxnLst/>
              <a:rect l="l" t="t" r="r" b="b"/>
              <a:pathLst>
                <a:path w="15333" h="10614" extrusionOk="0">
                  <a:moveTo>
                    <a:pt x="412" y="0"/>
                  </a:moveTo>
                  <a:cubicBezTo>
                    <a:pt x="183" y="0"/>
                    <a:pt x="1" y="182"/>
                    <a:pt x="1" y="412"/>
                  </a:cubicBezTo>
                  <a:lnTo>
                    <a:pt x="1" y="10202"/>
                  </a:lnTo>
                  <a:cubicBezTo>
                    <a:pt x="1" y="10432"/>
                    <a:pt x="183" y="10613"/>
                    <a:pt x="412" y="10613"/>
                  </a:cubicBezTo>
                  <a:lnTo>
                    <a:pt x="14921" y="10613"/>
                  </a:lnTo>
                  <a:cubicBezTo>
                    <a:pt x="15141" y="10613"/>
                    <a:pt x="15332" y="10432"/>
                    <a:pt x="15332" y="10202"/>
                  </a:cubicBezTo>
                  <a:lnTo>
                    <a:pt x="15332" y="412"/>
                  </a:lnTo>
                  <a:cubicBezTo>
                    <a:pt x="15332" y="182"/>
                    <a:pt x="15141" y="0"/>
                    <a:pt x="14921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69;p69">
              <a:extLst>
                <a:ext uri="{FF2B5EF4-FFF2-40B4-BE49-F238E27FC236}">
                  <a16:creationId xmlns:a16="http://schemas.microsoft.com/office/drawing/2014/main" id="{B1759C03-E55A-4FE5-A8C7-7721B714E318}"/>
                </a:ext>
              </a:extLst>
            </p:cNvPr>
            <p:cNvSpPr/>
            <p:nvPr/>
          </p:nvSpPr>
          <p:spPr>
            <a:xfrm>
              <a:off x="1295502" y="2437362"/>
              <a:ext cx="402645" cy="278724"/>
            </a:xfrm>
            <a:custGeom>
              <a:avLst/>
              <a:gdLst/>
              <a:ahLst/>
              <a:cxnLst/>
              <a:rect l="l" t="t" r="r" b="b"/>
              <a:pathLst>
                <a:path w="15333" h="10614" extrusionOk="0">
                  <a:moveTo>
                    <a:pt x="13954" y="0"/>
                  </a:moveTo>
                  <a:lnTo>
                    <a:pt x="13954" y="9618"/>
                  </a:lnTo>
                  <a:cubicBezTo>
                    <a:pt x="13954" y="9838"/>
                    <a:pt x="13763" y="10030"/>
                    <a:pt x="13543" y="10030"/>
                  </a:cubicBezTo>
                  <a:lnTo>
                    <a:pt x="1" y="10030"/>
                  </a:lnTo>
                  <a:lnTo>
                    <a:pt x="1" y="10202"/>
                  </a:lnTo>
                  <a:cubicBezTo>
                    <a:pt x="1" y="10432"/>
                    <a:pt x="183" y="10613"/>
                    <a:pt x="412" y="10613"/>
                  </a:cubicBezTo>
                  <a:lnTo>
                    <a:pt x="14921" y="10613"/>
                  </a:lnTo>
                  <a:cubicBezTo>
                    <a:pt x="15141" y="10613"/>
                    <a:pt x="15332" y="10432"/>
                    <a:pt x="15332" y="10202"/>
                  </a:cubicBezTo>
                  <a:lnTo>
                    <a:pt x="15332" y="412"/>
                  </a:lnTo>
                  <a:cubicBezTo>
                    <a:pt x="15332" y="182"/>
                    <a:pt x="15141" y="0"/>
                    <a:pt x="14921" y="0"/>
                  </a:cubicBezTo>
                  <a:close/>
                </a:path>
              </a:pathLst>
            </a:custGeom>
            <a:solidFill>
              <a:srgbClr val="D5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70;p69">
              <a:extLst>
                <a:ext uri="{FF2B5EF4-FFF2-40B4-BE49-F238E27FC236}">
                  <a16:creationId xmlns:a16="http://schemas.microsoft.com/office/drawing/2014/main" id="{6CCA801A-75EC-4349-92D2-1A6DE50B2692}"/>
                </a:ext>
              </a:extLst>
            </p:cNvPr>
            <p:cNvSpPr/>
            <p:nvPr/>
          </p:nvSpPr>
          <p:spPr>
            <a:xfrm>
              <a:off x="1324651" y="2467771"/>
              <a:ext cx="344347" cy="217905"/>
            </a:xfrm>
            <a:custGeom>
              <a:avLst/>
              <a:gdLst/>
              <a:ahLst/>
              <a:cxnLst/>
              <a:rect l="l" t="t" r="r" b="b"/>
              <a:pathLst>
                <a:path w="13113" h="8298" extrusionOk="0">
                  <a:moveTo>
                    <a:pt x="1159" y="0"/>
                  </a:moveTo>
                  <a:cubicBezTo>
                    <a:pt x="1130" y="0"/>
                    <a:pt x="1101" y="19"/>
                    <a:pt x="1101" y="48"/>
                  </a:cubicBezTo>
                  <a:cubicBezTo>
                    <a:pt x="1082" y="622"/>
                    <a:pt x="623" y="1072"/>
                    <a:pt x="49" y="1101"/>
                  </a:cubicBezTo>
                  <a:cubicBezTo>
                    <a:pt x="20" y="1101"/>
                    <a:pt x="1" y="1129"/>
                    <a:pt x="1" y="1158"/>
                  </a:cubicBezTo>
                  <a:lnTo>
                    <a:pt x="1" y="7139"/>
                  </a:lnTo>
                  <a:cubicBezTo>
                    <a:pt x="1" y="7168"/>
                    <a:pt x="20" y="7187"/>
                    <a:pt x="49" y="7187"/>
                  </a:cubicBezTo>
                  <a:cubicBezTo>
                    <a:pt x="623" y="7216"/>
                    <a:pt x="1082" y="7675"/>
                    <a:pt x="1101" y="8250"/>
                  </a:cubicBezTo>
                  <a:cubicBezTo>
                    <a:pt x="1101" y="8278"/>
                    <a:pt x="1130" y="8297"/>
                    <a:pt x="1159" y="8297"/>
                  </a:cubicBezTo>
                  <a:lnTo>
                    <a:pt x="11897" y="8297"/>
                  </a:lnTo>
                  <a:cubicBezTo>
                    <a:pt x="11925" y="8297"/>
                    <a:pt x="11945" y="8278"/>
                    <a:pt x="11945" y="8250"/>
                  </a:cubicBezTo>
                  <a:cubicBezTo>
                    <a:pt x="11973" y="7662"/>
                    <a:pt x="12452" y="7197"/>
                    <a:pt x="13037" y="7197"/>
                  </a:cubicBezTo>
                  <a:cubicBezTo>
                    <a:pt x="13043" y="7197"/>
                    <a:pt x="13049" y="7197"/>
                    <a:pt x="13055" y="7197"/>
                  </a:cubicBezTo>
                  <a:cubicBezTo>
                    <a:pt x="13083" y="7197"/>
                    <a:pt x="13112" y="7168"/>
                    <a:pt x="13112" y="7139"/>
                  </a:cubicBezTo>
                  <a:lnTo>
                    <a:pt x="13112" y="1158"/>
                  </a:lnTo>
                  <a:cubicBezTo>
                    <a:pt x="13112" y="1129"/>
                    <a:pt x="13083" y="1101"/>
                    <a:pt x="13055" y="1101"/>
                  </a:cubicBezTo>
                  <a:cubicBezTo>
                    <a:pt x="12461" y="1101"/>
                    <a:pt x="11973" y="641"/>
                    <a:pt x="11945" y="48"/>
                  </a:cubicBezTo>
                  <a:cubicBezTo>
                    <a:pt x="11945" y="19"/>
                    <a:pt x="11925" y="0"/>
                    <a:pt x="118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71;p69">
              <a:extLst>
                <a:ext uri="{FF2B5EF4-FFF2-40B4-BE49-F238E27FC236}">
                  <a16:creationId xmlns:a16="http://schemas.microsoft.com/office/drawing/2014/main" id="{4EF5C277-D012-4003-919C-5550A2F43B58}"/>
                </a:ext>
              </a:extLst>
            </p:cNvPr>
            <p:cNvSpPr/>
            <p:nvPr/>
          </p:nvSpPr>
          <p:spPr>
            <a:xfrm>
              <a:off x="1600617" y="2467771"/>
              <a:ext cx="68381" cy="217905"/>
            </a:xfrm>
            <a:custGeom>
              <a:avLst/>
              <a:gdLst/>
              <a:ahLst/>
              <a:cxnLst/>
              <a:rect l="l" t="t" r="r" b="b"/>
              <a:pathLst>
                <a:path w="2604" h="8298" extrusionOk="0">
                  <a:moveTo>
                    <a:pt x="0" y="0"/>
                  </a:moveTo>
                  <a:cubicBezTo>
                    <a:pt x="19" y="0"/>
                    <a:pt x="48" y="19"/>
                    <a:pt x="48" y="48"/>
                  </a:cubicBezTo>
                  <a:cubicBezTo>
                    <a:pt x="77" y="641"/>
                    <a:pt x="565" y="1101"/>
                    <a:pt x="1158" y="1101"/>
                  </a:cubicBezTo>
                  <a:cubicBezTo>
                    <a:pt x="1187" y="1101"/>
                    <a:pt x="1206" y="1129"/>
                    <a:pt x="1206" y="1158"/>
                  </a:cubicBezTo>
                  <a:lnTo>
                    <a:pt x="1206" y="7139"/>
                  </a:lnTo>
                  <a:cubicBezTo>
                    <a:pt x="1206" y="7168"/>
                    <a:pt x="1187" y="7197"/>
                    <a:pt x="1158" y="7197"/>
                  </a:cubicBezTo>
                  <a:cubicBezTo>
                    <a:pt x="565" y="7197"/>
                    <a:pt x="77" y="7656"/>
                    <a:pt x="48" y="8250"/>
                  </a:cubicBezTo>
                  <a:cubicBezTo>
                    <a:pt x="48" y="8278"/>
                    <a:pt x="19" y="8297"/>
                    <a:pt x="0" y="8297"/>
                  </a:cubicBezTo>
                  <a:lnTo>
                    <a:pt x="1388" y="8297"/>
                  </a:lnTo>
                  <a:cubicBezTo>
                    <a:pt x="1416" y="8297"/>
                    <a:pt x="1436" y="8278"/>
                    <a:pt x="1436" y="8250"/>
                  </a:cubicBezTo>
                  <a:cubicBezTo>
                    <a:pt x="1464" y="7656"/>
                    <a:pt x="1952" y="7197"/>
                    <a:pt x="2546" y="7197"/>
                  </a:cubicBezTo>
                  <a:cubicBezTo>
                    <a:pt x="2574" y="7197"/>
                    <a:pt x="2603" y="7168"/>
                    <a:pt x="2603" y="7139"/>
                  </a:cubicBezTo>
                  <a:lnTo>
                    <a:pt x="2603" y="1158"/>
                  </a:lnTo>
                  <a:cubicBezTo>
                    <a:pt x="2603" y="1129"/>
                    <a:pt x="2574" y="1101"/>
                    <a:pt x="2546" y="1101"/>
                  </a:cubicBezTo>
                  <a:cubicBezTo>
                    <a:pt x="1952" y="1101"/>
                    <a:pt x="1464" y="641"/>
                    <a:pt x="1436" y="48"/>
                  </a:cubicBezTo>
                  <a:cubicBezTo>
                    <a:pt x="1436" y="19"/>
                    <a:pt x="1416" y="0"/>
                    <a:pt x="1388" y="0"/>
                  </a:cubicBezTo>
                  <a:close/>
                </a:path>
              </a:pathLst>
            </a:custGeom>
            <a:solidFill>
              <a:srgbClr val="EF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72;p69">
              <a:extLst>
                <a:ext uri="{FF2B5EF4-FFF2-40B4-BE49-F238E27FC236}">
                  <a16:creationId xmlns:a16="http://schemas.microsoft.com/office/drawing/2014/main" id="{D2BF21B0-1877-4D00-ABA9-EF2367F821AC}"/>
                </a:ext>
              </a:extLst>
            </p:cNvPr>
            <p:cNvSpPr/>
            <p:nvPr/>
          </p:nvSpPr>
          <p:spPr>
            <a:xfrm>
              <a:off x="1557445" y="2680871"/>
              <a:ext cx="66044" cy="80408"/>
            </a:xfrm>
            <a:custGeom>
              <a:avLst/>
              <a:gdLst/>
              <a:ahLst/>
              <a:cxnLst/>
              <a:rect l="l" t="t" r="r" b="b"/>
              <a:pathLst>
                <a:path w="2515" h="3062" extrusionOk="0">
                  <a:moveTo>
                    <a:pt x="1156" y="1"/>
                  </a:moveTo>
                  <a:lnTo>
                    <a:pt x="17" y="2393"/>
                  </a:lnTo>
                  <a:cubicBezTo>
                    <a:pt x="0" y="2419"/>
                    <a:pt x="21" y="2452"/>
                    <a:pt x="53" y="2452"/>
                  </a:cubicBezTo>
                  <a:cubicBezTo>
                    <a:pt x="57" y="2452"/>
                    <a:pt x="61" y="2452"/>
                    <a:pt x="65" y="2451"/>
                  </a:cubicBezTo>
                  <a:lnTo>
                    <a:pt x="831" y="2336"/>
                  </a:lnTo>
                  <a:cubicBezTo>
                    <a:pt x="836" y="2333"/>
                    <a:pt x="840" y="2332"/>
                    <a:pt x="844" y="2332"/>
                  </a:cubicBezTo>
                  <a:cubicBezTo>
                    <a:pt x="855" y="2332"/>
                    <a:pt x="862" y="2341"/>
                    <a:pt x="869" y="2355"/>
                  </a:cubicBezTo>
                  <a:lnTo>
                    <a:pt x="1300" y="3044"/>
                  </a:lnTo>
                  <a:cubicBezTo>
                    <a:pt x="1308" y="3056"/>
                    <a:pt x="1319" y="3061"/>
                    <a:pt x="1330" y="3061"/>
                  </a:cubicBezTo>
                  <a:cubicBezTo>
                    <a:pt x="1346" y="3061"/>
                    <a:pt x="1361" y="3051"/>
                    <a:pt x="1367" y="3034"/>
                  </a:cubicBezTo>
                  <a:lnTo>
                    <a:pt x="2515" y="642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73;p69">
              <a:extLst>
                <a:ext uri="{FF2B5EF4-FFF2-40B4-BE49-F238E27FC236}">
                  <a16:creationId xmlns:a16="http://schemas.microsoft.com/office/drawing/2014/main" id="{276F191C-A1A1-4D5C-8E09-BBC5138A0E73}"/>
                </a:ext>
              </a:extLst>
            </p:cNvPr>
            <p:cNvSpPr/>
            <p:nvPr/>
          </p:nvSpPr>
          <p:spPr>
            <a:xfrm>
              <a:off x="1607129" y="2680871"/>
              <a:ext cx="66070" cy="80408"/>
            </a:xfrm>
            <a:custGeom>
              <a:avLst/>
              <a:gdLst/>
              <a:ahLst/>
              <a:cxnLst/>
              <a:rect l="l" t="t" r="r" b="b"/>
              <a:pathLst>
                <a:path w="2516" h="3062" extrusionOk="0">
                  <a:moveTo>
                    <a:pt x="1350" y="1"/>
                  </a:moveTo>
                  <a:lnTo>
                    <a:pt x="1" y="642"/>
                  </a:lnTo>
                  <a:lnTo>
                    <a:pt x="1140" y="3034"/>
                  </a:lnTo>
                  <a:cubicBezTo>
                    <a:pt x="1151" y="3051"/>
                    <a:pt x="1168" y="3061"/>
                    <a:pt x="1185" y="3061"/>
                  </a:cubicBezTo>
                  <a:cubicBezTo>
                    <a:pt x="1197" y="3061"/>
                    <a:pt x="1208" y="3056"/>
                    <a:pt x="1216" y="3044"/>
                  </a:cubicBezTo>
                  <a:lnTo>
                    <a:pt x="1637" y="2355"/>
                  </a:lnTo>
                  <a:cubicBezTo>
                    <a:pt x="1644" y="2341"/>
                    <a:pt x="1657" y="2332"/>
                    <a:pt x="1670" y="2332"/>
                  </a:cubicBezTo>
                  <a:cubicBezTo>
                    <a:pt x="1675" y="2332"/>
                    <a:pt x="1680" y="2333"/>
                    <a:pt x="1685" y="2336"/>
                  </a:cubicBezTo>
                  <a:lnTo>
                    <a:pt x="2451" y="2451"/>
                  </a:lnTo>
                  <a:cubicBezTo>
                    <a:pt x="2455" y="2452"/>
                    <a:pt x="2459" y="2452"/>
                    <a:pt x="2463" y="2452"/>
                  </a:cubicBezTo>
                  <a:cubicBezTo>
                    <a:pt x="2495" y="2452"/>
                    <a:pt x="2516" y="2419"/>
                    <a:pt x="2499" y="2393"/>
                  </a:cubicBezTo>
                  <a:lnTo>
                    <a:pt x="1350" y="1"/>
                  </a:lnTo>
                  <a:close/>
                </a:path>
              </a:pathLst>
            </a:custGeom>
            <a:solidFill>
              <a:srgbClr val="7D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474;p69">
              <a:extLst>
                <a:ext uri="{FF2B5EF4-FFF2-40B4-BE49-F238E27FC236}">
                  <a16:creationId xmlns:a16="http://schemas.microsoft.com/office/drawing/2014/main" id="{6F00AE45-B0A1-4D58-9291-C033D2344C93}"/>
                </a:ext>
              </a:extLst>
            </p:cNvPr>
            <p:cNvSpPr/>
            <p:nvPr/>
          </p:nvSpPr>
          <p:spPr>
            <a:xfrm>
              <a:off x="1556631" y="2604927"/>
              <a:ext cx="117146" cy="115229"/>
            </a:xfrm>
            <a:custGeom>
              <a:avLst/>
              <a:gdLst/>
              <a:ahLst/>
              <a:cxnLst/>
              <a:rect l="l" t="t" r="r" b="b"/>
              <a:pathLst>
                <a:path w="4461" h="4388" extrusionOk="0">
                  <a:moveTo>
                    <a:pt x="2234" y="0"/>
                  </a:moveTo>
                  <a:cubicBezTo>
                    <a:pt x="2113" y="0"/>
                    <a:pt x="1991" y="36"/>
                    <a:pt x="1886" y="108"/>
                  </a:cubicBezTo>
                  <a:cubicBezTo>
                    <a:pt x="1790" y="179"/>
                    <a:pt x="1675" y="218"/>
                    <a:pt x="1562" y="218"/>
                  </a:cubicBezTo>
                  <a:cubicBezTo>
                    <a:pt x="1539" y="218"/>
                    <a:pt x="1516" y="216"/>
                    <a:pt x="1493" y="213"/>
                  </a:cubicBezTo>
                  <a:cubicBezTo>
                    <a:pt x="1477" y="212"/>
                    <a:pt x="1461" y="211"/>
                    <a:pt x="1444" y="211"/>
                  </a:cubicBezTo>
                  <a:cubicBezTo>
                    <a:pt x="1205" y="211"/>
                    <a:pt x="989" y="342"/>
                    <a:pt x="890" y="557"/>
                  </a:cubicBezTo>
                  <a:cubicBezTo>
                    <a:pt x="833" y="691"/>
                    <a:pt x="728" y="797"/>
                    <a:pt x="603" y="854"/>
                  </a:cubicBezTo>
                  <a:cubicBezTo>
                    <a:pt x="373" y="959"/>
                    <a:pt x="230" y="1199"/>
                    <a:pt x="259" y="1448"/>
                  </a:cubicBezTo>
                  <a:cubicBezTo>
                    <a:pt x="268" y="1591"/>
                    <a:pt x="230" y="1735"/>
                    <a:pt x="153" y="1849"/>
                  </a:cubicBezTo>
                  <a:cubicBezTo>
                    <a:pt x="0" y="2060"/>
                    <a:pt x="0" y="2328"/>
                    <a:pt x="153" y="2539"/>
                  </a:cubicBezTo>
                  <a:cubicBezTo>
                    <a:pt x="230" y="2653"/>
                    <a:pt x="268" y="2797"/>
                    <a:pt x="259" y="2940"/>
                  </a:cubicBezTo>
                  <a:cubicBezTo>
                    <a:pt x="230" y="3189"/>
                    <a:pt x="373" y="3429"/>
                    <a:pt x="603" y="3534"/>
                  </a:cubicBezTo>
                  <a:cubicBezTo>
                    <a:pt x="728" y="3591"/>
                    <a:pt x="833" y="3697"/>
                    <a:pt x="890" y="3831"/>
                  </a:cubicBezTo>
                  <a:cubicBezTo>
                    <a:pt x="989" y="4046"/>
                    <a:pt x="1205" y="4177"/>
                    <a:pt x="1444" y="4177"/>
                  </a:cubicBezTo>
                  <a:cubicBezTo>
                    <a:pt x="1461" y="4177"/>
                    <a:pt x="1477" y="4176"/>
                    <a:pt x="1493" y="4175"/>
                  </a:cubicBezTo>
                  <a:cubicBezTo>
                    <a:pt x="1516" y="4172"/>
                    <a:pt x="1539" y="4170"/>
                    <a:pt x="1562" y="4170"/>
                  </a:cubicBezTo>
                  <a:cubicBezTo>
                    <a:pt x="1675" y="4170"/>
                    <a:pt x="1790" y="4209"/>
                    <a:pt x="1886" y="4280"/>
                  </a:cubicBezTo>
                  <a:cubicBezTo>
                    <a:pt x="1991" y="4352"/>
                    <a:pt x="2113" y="4388"/>
                    <a:pt x="2234" y="4388"/>
                  </a:cubicBezTo>
                  <a:cubicBezTo>
                    <a:pt x="2355" y="4388"/>
                    <a:pt x="2474" y="4352"/>
                    <a:pt x="2575" y="4280"/>
                  </a:cubicBezTo>
                  <a:cubicBezTo>
                    <a:pt x="2670" y="4209"/>
                    <a:pt x="2785" y="4170"/>
                    <a:pt x="2904" y="4170"/>
                  </a:cubicBezTo>
                  <a:cubicBezTo>
                    <a:pt x="2928" y="4170"/>
                    <a:pt x="2952" y="4172"/>
                    <a:pt x="2977" y="4175"/>
                  </a:cubicBezTo>
                  <a:cubicBezTo>
                    <a:pt x="2992" y="4176"/>
                    <a:pt x="3008" y="4177"/>
                    <a:pt x="3024" y="4177"/>
                  </a:cubicBezTo>
                  <a:cubicBezTo>
                    <a:pt x="3255" y="4177"/>
                    <a:pt x="3472" y="4046"/>
                    <a:pt x="3580" y="3831"/>
                  </a:cubicBezTo>
                  <a:cubicBezTo>
                    <a:pt x="3637" y="3697"/>
                    <a:pt x="3742" y="3591"/>
                    <a:pt x="3867" y="3534"/>
                  </a:cubicBezTo>
                  <a:cubicBezTo>
                    <a:pt x="4096" y="3429"/>
                    <a:pt x="4230" y="3189"/>
                    <a:pt x="4211" y="2940"/>
                  </a:cubicBezTo>
                  <a:cubicBezTo>
                    <a:pt x="4202" y="2797"/>
                    <a:pt x="4230" y="2653"/>
                    <a:pt x="4316" y="2539"/>
                  </a:cubicBezTo>
                  <a:cubicBezTo>
                    <a:pt x="4460" y="2328"/>
                    <a:pt x="4460" y="2060"/>
                    <a:pt x="4316" y="1849"/>
                  </a:cubicBezTo>
                  <a:cubicBezTo>
                    <a:pt x="4230" y="1735"/>
                    <a:pt x="4202" y="1591"/>
                    <a:pt x="4211" y="1448"/>
                  </a:cubicBezTo>
                  <a:cubicBezTo>
                    <a:pt x="4230" y="1199"/>
                    <a:pt x="4096" y="959"/>
                    <a:pt x="3867" y="854"/>
                  </a:cubicBezTo>
                  <a:cubicBezTo>
                    <a:pt x="3742" y="797"/>
                    <a:pt x="3637" y="691"/>
                    <a:pt x="3580" y="557"/>
                  </a:cubicBezTo>
                  <a:cubicBezTo>
                    <a:pt x="3472" y="342"/>
                    <a:pt x="3255" y="211"/>
                    <a:pt x="3024" y="211"/>
                  </a:cubicBezTo>
                  <a:cubicBezTo>
                    <a:pt x="3008" y="211"/>
                    <a:pt x="2992" y="212"/>
                    <a:pt x="2977" y="213"/>
                  </a:cubicBezTo>
                  <a:cubicBezTo>
                    <a:pt x="2952" y="216"/>
                    <a:pt x="2928" y="218"/>
                    <a:pt x="2904" y="218"/>
                  </a:cubicBezTo>
                  <a:cubicBezTo>
                    <a:pt x="2785" y="218"/>
                    <a:pt x="2670" y="179"/>
                    <a:pt x="2575" y="108"/>
                  </a:cubicBezTo>
                  <a:cubicBezTo>
                    <a:pt x="2474" y="36"/>
                    <a:pt x="2355" y="0"/>
                    <a:pt x="2234" y="0"/>
                  </a:cubicBezTo>
                  <a:close/>
                </a:path>
              </a:pathLst>
            </a:custGeom>
            <a:solidFill>
              <a:srgbClr val="A3B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475;p69">
              <a:extLst>
                <a:ext uri="{FF2B5EF4-FFF2-40B4-BE49-F238E27FC236}">
                  <a16:creationId xmlns:a16="http://schemas.microsoft.com/office/drawing/2014/main" id="{D939A3C8-F02C-49C3-A220-5B8DEC0E57D6}"/>
                </a:ext>
              </a:extLst>
            </p:cNvPr>
            <p:cNvSpPr/>
            <p:nvPr/>
          </p:nvSpPr>
          <p:spPr>
            <a:xfrm>
              <a:off x="1595076" y="2714300"/>
              <a:ext cx="2048" cy="26"/>
            </a:xfrm>
            <a:custGeom>
              <a:avLst/>
              <a:gdLst/>
              <a:ahLst/>
              <a:cxnLst/>
              <a:rect l="l" t="t" r="r" b="b"/>
              <a:pathLst>
                <a:path w="78" h="1" extrusionOk="0">
                  <a:moveTo>
                    <a:pt x="1" y="0"/>
                  </a:moveTo>
                  <a:lnTo>
                    <a:pt x="29" y="0"/>
                  </a:lnTo>
                  <a:lnTo>
                    <a:pt x="77" y="0"/>
                  </a:lnTo>
                  <a:cubicBezTo>
                    <a:pt x="48" y="0"/>
                    <a:pt x="29" y="0"/>
                    <a:pt x="1" y="0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476;p69">
              <a:extLst>
                <a:ext uri="{FF2B5EF4-FFF2-40B4-BE49-F238E27FC236}">
                  <a16:creationId xmlns:a16="http://schemas.microsoft.com/office/drawing/2014/main" id="{1B4E4B78-95F1-4625-A4B3-3BA5F1666537}"/>
                </a:ext>
              </a:extLst>
            </p:cNvPr>
            <p:cNvSpPr/>
            <p:nvPr/>
          </p:nvSpPr>
          <p:spPr>
            <a:xfrm>
              <a:off x="1595076" y="2610757"/>
              <a:ext cx="2048" cy="26"/>
            </a:xfrm>
            <a:custGeom>
              <a:avLst/>
              <a:gdLst/>
              <a:ahLst/>
              <a:cxnLst/>
              <a:rect l="l" t="t" r="r" b="b"/>
              <a:pathLst>
                <a:path w="78" h="1" extrusionOk="0">
                  <a:moveTo>
                    <a:pt x="77" y="1"/>
                  </a:moveTo>
                  <a:lnTo>
                    <a:pt x="29" y="1"/>
                  </a:lnTo>
                  <a:lnTo>
                    <a:pt x="1" y="1"/>
                  </a:lnTo>
                  <a:cubicBezTo>
                    <a:pt x="29" y="1"/>
                    <a:pt x="48" y="1"/>
                    <a:pt x="77" y="1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477;p69">
              <a:extLst>
                <a:ext uri="{FF2B5EF4-FFF2-40B4-BE49-F238E27FC236}">
                  <a16:creationId xmlns:a16="http://schemas.microsoft.com/office/drawing/2014/main" id="{948AFCB7-9B71-487A-9BA4-5434EE7328BC}"/>
                </a:ext>
              </a:extLst>
            </p:cNvPr>
            <p:cNvSpPr/>
            <p:nvPr/>
          </p:nvSpPr>
          <p:spPr>
            <a:xfrm>
              <a:off x="1598857" y="2604927"/>
              <a:ext cx="74920" cy="115176"/>
            </a:xfrm>
            <a:custGeom>
              <a:avLst/>
              <a:gdLst/>
              <a:ahLst/>
              <a:cxnLst/>
              <a:rect l="l" t="t" r="r" b="b"/>
              <a:pathLst>
                <a:path w="2853" h="4386" extrusionOk="0">
                  <a:moveTo>
                    <a:pt x="626" y="0"/>
                  </a:moveTo>
                  <a:cubicBezTo>
                    <a:pt x="505" y="0"/>
                    <a:pt x="383" y="36"/>
                    <a:pt x="278" y="108"/>
                  </a:cubicBezTo>
                  <a:cubicBezTo>
                    <a:pt x="201" y="165"/>
                    <a:pt x="105" y="203"/>
                    <a:pt x="0" y="213"/>
                  </a:cubicBezTo>
                  <a:cubicBezTo>
                    <a:pt x="8" y="213"/>
                    <a:pt x="16" y="212"/>
                    <a:pt x="24" y="212"/>
                  </a:cubicBezTo>
                  <a:cubicBezTo>
                    <a:pt x="255" y="212"/>
                    <a:pt x="473" y="345"/>
                    <a:pt x="574" y="557"/>
                  </a:cubicBezTo>
                  <a:cubicBezTo>
                    <a:pt x="632" y="691"/>
                    <a:pt x="737" y="787"/>
                    <a:pt x="861" y="854"/>
                  </a:cubicBezTo>
                  <a:cubicBezTo>
                    <a:pt x="1091" y="959"/>
                    <a:pt x="1235" y="1199"/>
                    <a:pt x="1206" y="1448"/>
                  </a:cubicBezTo>
                  <a:cubicBezTo>
                    <a:pt x="1196" y="1591"/>
                    <a:pt x="1235" y="1735"/>
                    <a:pt x="1311" y="1849"/>
                  </a:cubicBezTo>
                  <a:cubicBezTo>
                    <a:pt x="1464" y="2050"/>
                    <a:pt x="1464" y="2328"/>
                    <a:pt x="1311" y="2539"/>
                  </a:cubicBezTo>
                  <a:cubicBezTo>
                    <a:pt x="1235" y="2653"/>
                    <a:pt x="1196" y="2797"/>
                    <a:pt x="1206" y="2940"/>
                  </a:cubicBezTo>
                  <a:cubicBezTo>
                    <a:pt x="1235" y="3189"/>
                    <a:pt x="1091" y="3429"/>
                    <a:pt x="861" y="3534"/>
                  </a:cubicBezTo>
                  <a:cubicBezTo>
                    <a:pt x="737" y="3591"/>
                    <a:pt x="632" y="3697"/>
                    <a:pt x="574" y="3831"/>
                  </a:cubicBezTo>
                  <a:cubicBezTo>
                    <a:pt x="473" y="4043"/>
                    <a:pt x="255" y="4176"/>
                    <a:pt x="24" y="4176"/>
                  </a:cubicBezTo>
                  <a:cubicBezTo>
                    <a:pt x="16" y="4176"/>
                    <a:pt x="8" y="4175"/>
                    <a:pt x="0" y="4175"/>
                  </a:cubicBezTo>
                  <a:lnTo>
                    <a:pt x="0" y="4175"/>
                  </a:lnTo>
                  <a:cubicBezTo>
                    <a:pt x="105" y="4185"/>
                    <a:pt x="201" y="4213"/>
                    <a:pt x="278" y="4271"/>
                  </a:cubicBezTo>
                  <a:cubicBezTo>
                    <a:pt x="383" y="4347"/>
                    <a:pt x="505" y="4386"/>
                    <a:pt x="626" y="4386"/>
                  </a:cubicBezTo>
                  <a:cubicBezTo>
                    <a:pt x="747" y="4386"/>
                    <a:pt x="866" y="4347"/>
                    <a:pt x="967" y="4271"/>
                  </a:cubicBezTo>
                  <a:cubicBezTo>
                    <a:pt x="1070" y="4202"/>
                    <a:pt x="1196" y="4164"/>
                    <a:pt x="1325" y="4164"/>
                  </a:cubicBezTo>
                  <a:cubicBezTo>
                    <a:pt x="1340" y="4164"/>
                    <a:pt x="1354" y="4165"/>
                    <a:pt x="1369" y="4165"/>
                  </a:cubicBezTo>
                  <a:cubicBezTo>
                    <a:pt x="1390" y="4168"/>
                    <a:pt x="1411" y="4169"/>
                    <a:pt x="1432" y="4169"/>
                  </a:cubicBezTo>
                  <a:cubicBezTo>
                    <a:pt x="1657" y="4169"/>
                    <a:pt x="1866" y="4032"/>
                    <a:pt x="1962" y="3831"/>
                  </a:cubicBezTo>
                  <a:cubicBezTo>
                    <a:pt x="2029" y="3697"/>
                    <a:pt x="2125" y="3591"/>
                    <a:pt x="2259" y="3534"/>
                  </a:cubicBezTo>
                  <a:cubicBezTo>
                    <a:pt x="2488" y="3429"/>
                    <a:pt x="2622" y="3189"/>
                    <a:pt x="2603" y="2940"/>
                  </a:cubicBezTo>
                  <a:cubicBezTo>
                    <a:pt x="2584" y="2797"/>
                    <a:pt x="2622" y="2653"/>
                    <a:pt x="2708" y="2539"/>
                  </a:cubicBezTo>
                  <a:cubicBezTo>
                    <a:pt x="2852" y="2328"/>
                    <a:pt x="2852" y="2050"/>
                    <a:pt x="2708" y="1849"/>
                  </a:cubicBezTo>
                  <a:cubicBezTo>
                    <a:pt x="2622" y="1735"/>
                    <a:pt x="2584" y="1591"/>
                    <a:pt x="2603" y="1448"/>
                  </a:cubicBezTo>
                  <a:cubicBezTo>
                    <a:pt x="2622" y="1199"/>
                    <a:pt x="2488" y="959"/>
                    <a:pt x="2259" y="854"/>
                  </a:cubicBezTo>
                  <a:cubicBezTo>
                    <a:pt x="2125" y="787"/>
                    <a:pt x="2029" y="691"/>
                    <a:pt x="1962" y="557"/>
                  </a:cubicBezTo>
                  <a:cubicBezTo>
                    <a:pt x="1863" y="342"/>
                    <a:pt x="1647" y="211"/>
                    <a:pt x="1416" y="211"/>
                  </a:cubicBezTo>
                  <a:cubicBezTo>
                    <a:pt x="1400" y="211"/>
                    <a:pt x="1384" y="212"/>
                    <a:pt x="1369" y="213"/>
                  </a:cubicBezTo>
                  <a:cubicBezTo>
                    <a:pt x="1344" y="216"/>
                    <a:pt x="1320" y="218"/>
                    <a:pt x="1296" y="218"/>
                  </a:cubicBezTo>
                  <a:cubicBezTo>
                    <a:pt x="1177" y="218"/>
                    <a:pt x="1062" y="179"/>
                    <a:pt x="967" y="108"/>
                  </a:cubicBezTo>
                  <a:cubicBezTo>
                    <a:pt x="866" y="36"/>
                    <a:pt x="747" y="0"/>
                    <a:pt x="626" y="0"/>
                  </a:cubicBezTo>
                  <a:close/>
                </a:path>
              </a:pathLst>
            </a:custGeom>
            <a:solidFill>
              <a:srgbClr val="8CA4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478;p69">
              <a:extLst>
                <a:ext uri="{FF2B5EF4-FFF2-40B4-BE49-F238E27FC236}">
                  <a16:creationId xmlns:a16="http://schemas.microsoft.com/office/drawing/2014/main" id="{76BC5930-602B-4D5A-9BAE-1BA7CAB0B9D0}"/>
                </a:ext>
              </a:extLst>
            </p:cNvPr>
            <p:cNvSpPr/>
            <p:nvPr/>
          </p:nvSpPr>
          <p:spPr>
            <a:xfrm>
              <a:off x="1583023" y="2630872"/>
              <a:ext cx="63602" cy="63339"/>
            </a:xfrm>
            <a:custGeom>
              <a:avLst/>
              <a:gdLst/>
              <a:ahLst/>
              <a:cxnLst/>
              <a:rect l="l" t="t" r="r" b="b"/>
              <a:pathLst>
                <a:path w="2422" h="2412" extrusionOk="0">
                  <a:moveTo>
                    <a:pt x="1206" y="0"/>
                  </a:moveTo>
                  <a:cubicBezTo>
                    <a:pt x="546" y="0"/>
                    <a:pt x="0" y="536"/>
                    <a:pt x="0" y="1206"/>
                  </a:cubicBezTo>
                  <a:cubicBezTo>
                    <a:pt x="0" y="1866"/>
                    <a:pt x="546" y="2412"/>
                    <a:pt x="1206" y="2412"/>
                  </a:cubicBezTo>
                  <a:cubicBezTo>
                    <a:pt x="1876" y="2412"/>
                    <a:pt x="2421" y="1866"/>
                    <a:pt x="2421" y="1206"/>
                  </a:cubicBezTo>
                  <a:cubicBezTo>
                    <a:pt x="2421" y="536"/>
                    <a:pt x="1876" y="0"/>
                    <a:pt x="1206" y="0"/>
                  </a:cubicBezTo>
                  <a:close/>
                </a:path>
              </a:pathLst>
            </a:custGeom>
            <a:solidFill>
              <a:srgbClr val="C2CE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479;p69">
              <a:extLst>
                <a:ext uri="{FF2B5EF4-FFF2-40B4-BE49-F238E27FC236}">
                  <a16:creationId xmlns:a16="http://schemas.microsoft.com/office/drawing/2014/main" id="{FAE411D4-E1AA-4A83-849F-8BC12A3B93E9}"/>
                </a:ext>
              </a:extLst>
            </p:cNvPr>
            <p:cNvSpPr/>
            <p:nvPr/>
          </p:nvSpPr>
          <p:spPr>
            <a:xfrm>
              <a:off x="1595076" y="2630872"/>
              <a:ext cx="56827" cy="63287"/>
            </a:xfrm>
            <a:custGeom>
              <a:avLst/>
              <a:gdLst/>
              <a:ahLst/>
              <a:cxnLst/>
              <a:rect l="l" t="t" r="r" b="b"/>
              <a:pathLst>
                <a:path w="2164" h="2410" extrusionOk="0">
                  <a:moveTo>
                    <a:pt x="757" y="0"/>
                  </a:moveTo>
                  <a:cubicBezTo>
                    <a:pt x="479" y="0"/>
                    <a:pt x="211" y="96"/>
                    <a:pt x="1" y="268"/>
                  </a:cubicBezTo>
                  <a:cubicBezTo>
                    <a:pt x="603" y="747"/>
                    <a:pt x="603" y="1665"/>
                    <a:pt x="1" y="2153"/>
                  </a:cubicBezTo>
                  <a:cubicBezTo>
                    <a:pt x="224" y="2328"/>
                    <a:pt x="485" y="2410"/>
                    <a:pt x="741" y="2410"/>
                  </a:cubicBezTo>
                  <a:cubicBezTo>
                    <a:pt x="1229" y="2410"/>
                    <a:pt x="1704" y="2113"/>
                    <a:pt x="1886" y="1598"/>
                  </a:cubicBezTo>
                  <a:cubicBezTo>
                    <a:pt x="2163" y="823"/>
                    <a:pt x="1580" y="0"/>
                    <a:pt x="757" y="0"/>
                  </a:cubicBezTo>
                  <a:close/>
                </a:path>
              </a:pathLst>
            </a:custGeom>
            <a:solidFill>
              <a:srgbClr val="B0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480;p69">
              <a:extLst>
                <a:ext uri="{FF2B5EF4-FFF2-40B4-BE49-F238E27FC236}">
                  <a16:creationId xmlns:a16="http://schemas.microsoft.com/office/drawing/2014/main" id="{15F6337D-49D0-4BEB-897C-7BE17BB74FCD}"/>
                </a:ext>
              </a:extLst>
            </p:cNvPr>
            <p:cNvSpPr/>
            <p:nvPr/>
          </p:nvSpPr>
          <p:spPr>
            <a:xfrm>
              <a:off x="1370054" y="2536074"/>
              <a:ext cx="253304" cy="12158"/>
            </a:xfrm>
            <a:custGeom>
              <a:avLst/>
              <a:gdLst/>
              <a:ahLst/>
              <a:cxnLst/>
              <a:rect l="l" t="t" r="r" b="b"/>
              <a:pathLst>
                <a:path w="9646" h="463" extrusionOk="0">
                  <a:moveTo>
                    <a:pt x="303" y="1"/>
                  </a:moveTo>
                  <a:cubicBezTo>
                    <a:pt x="1" y="1"/>
                    <a:pt x="4" y="462"/>
                    <a:pt x="311" y="462"/>
                  </a:cubicBezTo>
                  <a:cubicBezTo>
                    <a:pt x="317" y="462"/>
                    <a:pt x="323" y="462"/>
                    <a:pt x="329" y="462"/>
                  </a:cubicBezTo>
                  <a:lnTo>
                    <a:pt x="9326" y="462"/>
                  </a:lnTo>
                  <a:cubicBezTo>
                    <a:pt x="9332" y="462"/>
                    <a:pt x="9338" y="462"/>
                    <a:pt x="9343" y="462"/>
                  </a:cubicBezTo>
                  <a:cubicBezTo>
                    <a:pt x="9642" y="462"/>
                    <a:pt x="9645" y="1"/>
                    <a:pt x="9352" y="1"/>
                  </a:cubicBezTo>
                  <a:cubicBezTo>
                    <a:pt x="9343" y="1"/>
                    <a:pt x="9335" y="1"/>
                    <a:pt x="9326" y="2"/>
                  </a:cubicBezTo>
                  <a:lnTo>
                    <a:pt x="329" y="2"/>
                  </a:lnTo>
                  <a:cubicBezTo>
                    <a:pt x="320" y="1"/>
                    <a:pt x="311" y="1"/>
                    <a:pt x="303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481;p69">
              <a:extLst>
                <a:ext uri="{FF2B5EF4-FFF2-40B4-BE49-F238E27FC236}">
                  <a16:creationId xmlns:a16="http://schemas.microsoft.com/office/drawing/2014/main" id="{3D24E070-7C29-4171-87C8-11D1ABCBEEE9}"/>
                </a:ext>
              </a:extLst>
            </p:cNvPr>
            <p:cNvSpPr/>
            <p:nvPr/>
          </p:nvSpPr>
          <p:spPr>
            <a:xfrm>
              <a:off x="1370054" y="2503170"/>
              <a:ext cx="253304" cy="12132"/>
            </a:xfrm>
            <a:custGeom>
              <a:avLst/>
              <a:gdLst/>
              <a:ahLst/>
              <a:cxnLst/>
              <a:rect l="l" t="t" r="r" b="b"/>
              <a:pathLst>
                <a:path w="9646" h="462" extrusionOk="0">
                  <a:moveTo>
                    <a:pt x="303" y="0"/>
                  </a:moveTo>
                  <a:cubicBezTo>
                    <a:pt x="1" y="0"/>
                    <a:pt x="4" y="461"/>
                    <a:pt x="311" y="461"/>
                  </a:cubicBezTo>
                  <a:cubicBezTo>
                    <a:pt x="317" y="461"/>
                    <a:pt x="323" y="461"/>
                    <a:pt x="329" y="461"/>
                  </a:cubicBezTo>
                  <a:lnTo>
                    <a:pt x="9326" y="461"/>
                  </a:lnTo>
                  <a:cubicBezTo>
                    <a:pt x="9332" y="461"/>
                    <a:pt x="9338" y="461"/>
                    <a:pt x="9343" y="461"/>
                  </a:cubicBezTo>
                  <a:cubicBezTo>
                    <a:pt x="9642" y="461"/>
                    <a:pt x="9645" y="0"/>
                    <a:pt x="9352" y="0"/>
                  </a:cubicBezTo>
                  <a:cubicBezTo>
                    <a:pt x="9343" y="0"/>
                    <a:pt x="9335" y="1"/>
                    <a:pt x="9326" y="1"/>
                  </a:cubicBezTo>
                  <a:lnTo>
                    <a:pt x="329" y="1"/>
                  </a:lnTo>
                  <a:cubicBezTo>
                    <a:pt x="320" y="1"/>
                    <a:pt x="311" y="0"/>
                    <a:pt x="303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482;p69">
              <a:extLst>
                <a:ext uri="{FF2B5EF4-FFF2-40B4-BE49-F238E27FC236}">
                  <a16:creationId xmlns:a16="http://schemas.microsoft.com/office/drawing/2014/main" id="{ED30C928-1352-40B1-93A5-9BBD51552921}"/>
                </a:ext>
              </a:extLst>
            </p:cNvPr>
            <p:cNvSpPr/>
            <p:nvPr/>
          </p:nvSpPr>
          <p:spPr>
            <a:xfrm>
              <a:off x="1370133" y="2569266"/>
              <a:ext cx="253146" cy="12132"/>
            </a:xfrm>
            <a:custGeom>
              <a:avLst/>
              <a:gdLst/>
              <a:ahLst/>
              <a:cxnLst/>
              <a:rect l="l" t="t" r="r" b="b"/>
              <a:pathLst>
                <a:path w="9640" h="462" extrusionOk="0">
                  <a:moveTo>
                    <a:pt x="300" y="0"/>
                  </a:moveTo>
                  <a:cubicBezTo>
                    <a:pt x="0" y="0"/>
                    <a:pt x="0" y="462"/>
                    <a:pt x="300" y="462"/>
                  </a:cubicBezTo>
                  <a:cubicBezTo>
                    <a:pt x="309" y="462"/>
                    <a:pt x="317" y="462"/>
                    <a:pt x="326" y="461"/>
                  </a:cubicBezTo>
                  <a:lnTo>
                    <a:pt x="9323" y="461"/>
                  </a:lnTo>
                  <a:cubicBezTo>
                    <a:pt x="9331" y="462"/>
                    <a:pt x="9340" y="462"/>
                    <a:pt x="9348" y="462"/>
                  </a:cubicBezTo>
                  <a:cubicBezTo>
                    <a:pt x="9639" y="462"/>
                    <a:pt x="9639" y="0"/>
                    <a:pt x="9348" y="0"/>
                  </a:cubicBezTo>
                  <a:cubicBezTo>
                    <a:pt x="9340" y="0"/>
                    <a:pt x="9331" y="1"/>
                    <a:pt x="9323" y="1"/>
                  </a:cubicBezTo>
                  <a:lnTo>
                    <a:pt x="326" y="1"/>
                  </a:lnTo>
                  <a:cubicBezTo>
                    <a:pt x="317" y="1"/>
                    <a:pt x="309" y="0"/>
                    <a:pt x="300" y="0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483;p69">
              <a:extLst>
                <a:ext uri="{FF2B5EF4-FFF2-40B4-BE49-F238E27FC236}">
                  <a16:creationId xmlns:a16="http://schemas.microsoft.com/office/drawing/2014/main" id="{4D1F03E4-7EF8-4FE9-98A5-5BA5E0051105}"/>
                </a:ext>
              </a:extLst>
            </p:cNvPr>
            <p:cNvSpPr/>
            <p:nvPr/>
          </p:nvSpPr>
          <p:spPr>
            <a:xfrm>
              <a:off x="1447521" y="2612228"/>
              <a:ext cx="98344" cy="12158"/>
            </a:xfrm>
            <a:custGeom>
              <a:avLst/>
              <a:gdLst/>
              <a:ahLst/>
              <a:cxnLst/>
              <a:rect l="l" t="t" r="r" b="b"/>
              <a:pathLst>
                <a:path w="3745" h="463" extrusionOk="0">
                  <a:moveTo>
                    <a:pt x="301" y="1"/>
                  </a:moveTo>
                  <a:cubicBezTo>
                    <a:pt x="1" y="1"/>
                    <a:pt x="1" y="462"/>
                    <a:pt x="301" y="462"/>
                  </a:cubicBezTo>
                  <a:cubicBezTo>
                    <a:pt x="309" y="462"/>
                    <a:pt x="318" y="462"/>
                    <a:pt x="327" y="461"/>
                  </a:cubicBezTo>
                  <a:lnTo>
                    <a:pt x="3418" y="461"/>
                  </a:lnTo>
                  <a:cubicBezTo>
                    <a:pt x="3427" y="462"/>
                    <a:pt x="3436" y="462"/>
                    <a:pt x="3445" y="462"/>
                  </a:cubicBezTo>
                  <a:cubicBezTo>
                    <a:pt x="3744" y="462"/>
                    <a:pt x="3744" y="1"/>
                    <a:pt x="3445" y="1"/>
                  </a:cubicBezTo>
                  <a:cubicBezTo>
                    <a:pt x="3436" y="1"/>
                    <a:pt x="3427" y="1"/>
                    <a:pt x="3418" y="2"/>
                  </a:cubicBezTo>
                  <a:lnTo>
                    <a:pt x="327" y="2"/>
                  </a:lnTo>
                  <a:cubicBezTo>
                    <a:pt x="318" y="1"/>
                    <a:pt x="309" y="1"/>
                    <a:pt x="301" y="1"/>
                  </a:cubicBezTo>
                  <a:close/>
                </a:path>
              </a:pathLst>
            </a:custGeom>
            <a:solidFill>
              <a:srgbClr val="92A1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5450E3A2-4F92-42E2-B28E-D218F9F035CC}"/>
              </a:ext>
            </a:extLst>
          </p:cNvPr>
          <p:cNvGrpSpPr/>
          <p:nvPr/>
        </p:nvGrpSpPr>
        <p:grpSpPr>
          <a:xfrm>
            <a:off x="1975301" y="179241"/>
            <a:ext cx="6482175" cy="733019"/>
            <a:chOff x="1894195" y="181247"/>
            <a:chExt cx="5761434" cy="733019"/>
          </a:xfrm>
        </p:grpSpPr>
        <p:sp>
          <p:nvSpPr>
            <p:cNvPr id="100" name="Google Shape;424;p29">
              <a:extLst>
                <a:ext uri="{FF2B5EF4-FFF2-40B4-BE49-F238E27FC236}">
                  <a16:creationId xmlns:a16="http://schemas.microsoft.com/office/drawing/2014/main" id="{5BDB8706-C16D-4603-A602-3A5C5E01EB61}"/>
                </a:ext>
              </a:extLst>
            </p:cNvPr>
            <p:cNvSpPr/>
            <p:nvPr/>
          </p:nvSpPr>
          <p:spPr>
            <a:xfrm>
              <a:off x="1894195" y="181247"/>
              <a:ext cx="5761434" cy="73301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929;p42">
              <a:extLst>
                <a:ext uri="{FF2B5EF4-FFF2-40B4-BE49-F238E27FC236}">
                  <a16:creationId xmlns:a16="http://schemas.microsoft.com/office/drawing/2014/main" id="{7DA97A9F-6D72-4005-83D4-AC46992741BA}"/>
                </a:ext>
              </a:extLst>
            </p:cNvPr>
            <p:cNvSpPr txBox="1">
              <a:spLocks/>
            </p:cNvSpPr>
            <p:nvPr/>
          </p:nvSpPr>
          <p:spPr>
            <a:xfrm>
              <a:off x="1974104" y="196110"/>
              <a:ext cx="2710540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dirty="0"/>
                <a:t>Le suivi    |</a:t>
              </a:r>
              <a:endParaRPr lang="fr-FR" dirty="0">
                <a:solidFill>
                  <a:schemeClr val="lt2"/>
                </a:solidFill>
              </a:endParaRPr>
            </a:p>
          </p:txBody>
        </p:sp>
      </p:grpSp>
      <p:sp>
        <p:nvSpPr>
          <p:cNvPr id="102" name="Google Shape;929;p42">
            <a:extLst>
              <a:ext uri="{FF2B5EF4-FFF2-40B4-BE49-F238E27FC236}">
                <a16:creationId xmlns:a16="http://schemas.microsoft.com/office/drawing/2014/main" id="{C3F301A9-E96A-460F-AC1D-BF63BF96A9F6}"/>
              </a:ext>
            </a:extLst>
          </p:cNvPr>
          <p:cNvSpPr txBox="1">
            <a:spLocks/>
          </p:cNvSpPr>
          <p:nvPr/>
        </p:nvSpPr>
        <p:spPr>
          <a:xfrm>
            <a:off x="4630783" y="222225"/>
            <a:ext cx="3747826" cy="56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20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 Développement .Net</a:t>
            </a:r>
            <a:endParaRPr lang="fr-FR" sz="2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55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10" y="4258481"/>
            <a:ext cx="1096190" cy="1096190"/>
          </a:xfrm>
          <a:prstGeom prst="rect">
            <a:avLst/>
          </a:prstGeom>
        </p:spPr>
      </p:pic>
      <p:sp>
        <p:nvSpPr>
          <p:cNvPr id="40" name="Google Shape;575;p35">
            <a:extLst>
              <a:ext uri="{FF2B5EF4-FFF2-40B4-BE49-F238E27FC236}">
                <a16:creationId xmlns:a16="http://schemas.microsoft.com/office/drawing/2014/main" id="{A5B7D89E-1421-4BDD-BC40-4CFDBD0AA922}"/>
              </a:ext>
            </a:extLst>
          </p:cNvPr>
          <p:cNvSpPr/>
          <p:nvPr/>
        </p:nvSpPr>
        <p:spPr>
          <a:xfrm>
            <a:off x="401816" y="1471844"/>
            <a:ext cx="1174925" cy="1175525"/>
          </a:xfrm>
          <a:custGeom>
            <a:avLst/>
            <a:gdLst/>
            <a:ahLst/>
            <a:cxnLst/>
            <a:rect l="l" t="t" r="r" b="b"/>
            <a:pathLst>
              <a:path w="46997" h="47021" extrusionOk="0">
                <a:moveTo>
                  <a:pt x="0" y="0"/>
                </a:moveTo>
                <a:lnTo>
                  <a:pt x="0" y="1218"/>
                </a:lnTo>
                <a:lnTo>
                  <a:pt x="48" y="2436"/>
                </a:lnTo>
                <a:lnTo>
                  <a:pt x="119" y="3630"/>
                </a:lnTo>
                <a:lnTo>
                  <a:pt x="239" y="4824"/>
                </a:lnTo>
                <a:lnTo>
                  <a:pt x="382" y="5994"/>
                </a:lnTo>
                <a:lnTo>
                  <a:pt x="525" y="7165"/>
                </a:lnTo>
                <a:lnTo>
                  <a:pt x="716" y="8335"/>
                </a:lnTo>
                <a:lnTo>
                  <a:pt x="955" y="9481"/>
                </a:lnTo>
                <a:lnTo>
                  <a:pt x="1194" y="10627"/>
                </a:lnTo>
                <a:lnTo>
                  <a:pt x="1481" y="11750"/>
                </a:lnTo>
                <a:lnTo>
                  <a:pt x="1767" y="12872"/>
                </a:lnTo>
                <a:lnTo>
                  <a:pt x="2101" y="13994"/>
                </a:lnTo>
                <a:lnTo>
                  <a:pt x="2460" y="15093"/>
                </a:lnTo>
                <a:lnTo>
                  <a:pt x="2842" y="16167"/>
                </a:lnTo>
                <a:lnTo>
                  <a:pt x="3248" y="17242"/>
                </a:lnTo>
                <a:lnTo>
                  <a:pt x="3678" y="18317"/>
                </a:lnTo>
                <a:lnTo>
                  <a:pt x="4155" y="19344"/>
                </a:lnTo>
                <a:lnTo>
                  <a:pt x="4633" y="20394"/>
                </a:lnTo>
                <a:lnTo>
                  <a:pt x="5134" y="21397"/>
                </a:lnTo>
                <a:lnTo>
                  <a:pt x="5660" y="22424"/>
                </a:lnTo>
                <a:lnTo>
                  <a:pt x="6209" y="23403"/>
                </a:lnTo>
                <a:lnTo>
                  <a:pt x="6806" y="24382"/>
                </a:lnTo>
                <a:lnTo>
                  <a:pt x="7403" y="25337"/>
                </a:lnTo>
                <a:lnTo>
                  <a:pt x="8024" y="26293"/>
                </a:lnTo>
                <a:lnTo>
                  <a:pt x="8669" y="27224"/>
                </a:lnTo>
                <a:lnTo>
                  <a:pt x="9337" y="28131"/>
                </a:lnTo>
                <a:lnTo>
                  <a:pt x="10030" y="29039"/>
                </a:lnTo>
                <a:lnTo>
                  <a:pt x="10722" y="29899"/>
                </a:lnTo>
                <a:lnTo>
                  <a:pt x="11463" y="30758"/>
                </a:lnTo>
                <a:lnTo>
                  <a:pt x="12203" y="31618"/>
                </a:lnTo>
                <a:lnTo>
                  <a:pt x="12967" y="32430"/>
                </a:lnTo>
                <a:lnTo>
                  <a:pt x="13755" y="33242"/>
                </a:lnTo>
                <a:lnTo>
                  <a:pt x="14567" y="34030"/>
                </a:lnTo>
                <a:lnTo>
                  <a:pt x="15403" y="34794"/>
                </a:lnTo>
                <a:lnTo>
                  <a:pt x="16239" y="35558"/>
                </a:lnTo>
                <a:lnTo>
                  <a:pt x="17098" y="36275"/>
                </a:lnTo>
                <a:lnTo>
                  <a:pt x="17982" y="36991"/>
                </a:lnTo>
                <a:lnTo>
                  <a:pt x="18865" y="37684"/>
                </a:lnTo>
                <a:lnTo>
                  <a:pt x="19797" y="38352"/>
                </a:lnTo>
                <a:lnTo>
                  <a:pt x="20704" y="38973"/>
                </a:lnTo>
                <a:lnTo>
                  <a:pt x="21659" y="39618"/>
                </a:lnTo>
                <a:lnTo>
                  <a:pt x="22615" y="40215"/>
                </a:lnTo>
                <a:lnTo>
                  <a:pt x="23594" y="40788"/>
                </a:lnTo>
                <a:lnTo>
                  <a:pt x="24597" y="41337"/>
                </a:lnTo>
                <a:lnTo>
                  <a:pt x="25600" y="41863"/>
                </a:lnTo>
                <a:lnTo>
                  <a:pt x="26627" y="42388"/>
                </a:lnTo>
                <a:lnTo>
                  <a:pt x="27653" y="42866"/>
                </a:lnTo>
                <a:lnTo>
                  <a:pt x="28704" y="43319"/>
                </a:lnTo>
                <a:lnTo>
                  <a:pt x="29755" y="43749"/>
                </a:lnTo>
                <a:lnTo>
                  <a:pt x="30829" y="44155"/>
                </a:lnTo>
                <a:lnTo>
                  <a:pt x="31928" y="44537"/>
                </a:lnTo>
                <a:lnTo>
                  <a:pt x="33026" y="44895"/>
                </a:lnTo>
                <a:lnTo>
                  <a:pt x="34125" y="45230"/>
                </a:lnTo>
                <a:lnTo>
                  <a:pt x="35247" y="45540"/>
                </a:lnTo>
                <a:lnTo>
                  <a:pt x="36370" y="45803"/>
                </a:lnTo>
                <a:lnTo>
                  <a:pt x="37516" y="46066"/>
                </a:lnTo>
                <a:lnTo>
                  <a:pt x="38686" y="46281"/>
                </a:lnTo>
                <a:lnTo>
                  <a:pt x="39832" y="46472"/>
                </a:lnTo>
                <a:lnTo>
                  <a:pt x="41002" y="46639"/>
                </a:lnTo>
                <a:lnTo>
                  <a:pt x="42196" y="46758"/>
                </a:lnTo>
                <a:lnTo>
                  <a:pt x="43367" y="46878"/>
                </a:lnTo>
                <a:lnTo>
                  <a:pt x="44585" y="46949"/>
                </a:lnTo>
                <a:lnTo>
                  <a:pt x="45779" y="46997"/>
                </a:lnTo>
                <a:lnTo>
                  <a:pt x="46996" y="47021"/>
                </a:lnTo>
                <a:lnTo>
                  <a:pt x="46996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76;p35">
            <a:extLst>
              <a:ext uri="{FF2B5EF4-FFF2-40B4-BE49-F238E27FC236}">
                <a16:creationId xmlns:a16="http://schemas.microsoft.com/office/drawing/2014/main" id="{15005C46-A37B-4E32-82E1-3552D291D8B6}"/>
              </a:ext>
            </a:extLst>
          </p:cNvPr>
          <p:cNvSpPr/>
          <p:nvPr/>
        </p:nvSpPr>
        <p:spPr>
          <a:xfrm>
            <a:off x="2539569" y="3293485"/>
            <a:ext cx="1174950" cy="1174925"/>
          </a:xfrm>
          <a:custGeom>
            <a:avLst/>
            <a:gdLst/>
            <a:ahLst/>
            <a:cxnLst/>
            <a:rect l="l" t="t" r="r" b="b"/>
            <a:pathLst>
              <a:path w="46998" h="46997" extrusionOk="0">
                <a:moveTo>
                  <a:pt x="1" y="0"/>
                </a:moveTo>
                <a:lnTo>
                  <a:pt x="1" y="46997"/>
                </a:lnTo>
                <a:lnTo>
                  <a:pt x="46997" y="46997"/>
                </a:lnTo>
                <a:lnTo>
                  <a:pt x="46997" y="45779"/>
                </a:lnTo>
                <a:lnTo>
                  <a:pt x="46949" y="44585"/>
                </a:lnTo>
                <a:lnTo>
                  <a:pt x="46854" y="43391"/>
                </a:lnTo>
                <a:lnTo>
                  <a:pt x="46758" y="42197"/>
                </a:lnTo>
                <a:lnTo>
                  <a:pt x="46615" y="41003"/>
                </a:lnTo>
                <a:lnTo>
                  <a:pt x="46448" y="39833"/>
                </a:lnTo>
                <a:lnTo>
                  <a:pt x="46257" y="38687"/>
                </a:lnTo>
                <a:lnTo>
                  <a:pt x="46042" y="37517"/>
                </a:lnTo>
                <a:lnTo>
                  <a:pt x="45803" y="36394"/>
                </a:lnTo>
                <a:lnTo>
                  <a:pt x="45517" y="35248"/>
                </a:lnTo>
                <a:lnTo>
                  <a:pt x="45206" y="34126"/>
                </a:lnTo>
                <a:lnTo>
                  <a:pt x="44896" y="33027"/>
                </a:lnTo>
                <a:lnTo>
                  <a:pt x="44537" y="31929"/>
                </a:lnTo>
                <a:lnTo>
                  <a:pt x="44155" y="30830"/>
                </a:lnTo>
                <a:lnTo>
                  <a:pt x="43749" y="29755"/>
                </a:lnTo>
                <a:lnTo>
                  <a:pt x="43296" y="28705"/>
                </a:lnTo>
                <a:lnTo>
                  <a:pt x="42842" y="27654"/>
                </a:lnTo>
                <a:lnTo>
                  <a:pt x="42364" y="26627"/>
                </a:lnTo>
                <a:lnTo>
                  <a:pt x="41863" y="25600"/>
                </a:lnTo>
                <a:lnTo>
                  <a:pt x="41338" y="24597"/>
                </a:lnTo>
                <a:lnTo>
                  <a:pt x="40764" y="23594"/>
                </a:lnTo>
                <a:lnTo>
                  <a:pt x="40191" y="22615"/>
                </a:lnTo>
                <a:lnTo>
                  <a:pt x="39594" y="21660"/>
                </a:lnTo>
                <a:lnTo>
                  <a:pt x="38973" y="20729"/>
                </a:lnTo>
                <a:lnTo>
                  <a:pt x="38329" y="19797"/>
                </a:lnTo>
                <a:lnTo>
                  <a:pt x="37660" y="18866"/>
                </a:lnTo>
                <a:lnTo>
                  <a:pt x="36967" y="17982"/>
                </a:lnTo>
                <a:lnTo>
                  <a:pt x="36275" y="17099"/>
                </a:lnTo>
                <a:lnTo>
                  <a:pt x="35535" y="16239"/>
                </a:lnTo>
                <a:lnTo>
                  <a:pt x="34794" y="15403"/>
                </a:lnTo>
                <a:lnTo>
                  <a:pt x="34030" y="14568"/>
                </a:lnTo>
                <a:lnTo>
                  <a:pt x="33242" y="13756"/>
                </a:lnTo>
                <a:lnTo>
                  <a:pt x="32430" y="12968"/>
                </a:lnTo>
                <a:lnTo>
                  <a:pt x="31594" y="12203"/>
                </a:lnTo>
                <a:lnTo>
                  <a:pt x="30759" y="11463"/>
                </a:lnTo>
                <a:lnTo>
                  <a:pt x="29899" y="10723"/>
                </a:lnTo>
                <a:lnTo>
                  <a:pt x="29015" y="10030"/>
                </a:lnTo>
                <a:lnTo>
                  <a:pt x="28132" y="9338"/>
                </a:lnTo>
                <a:lnTo>
                  <a:pt x="27200" y="8669"/>
                </a:lnTo>
                <a:lnTo>
                  <a:pt x="26269" y="8024"/>
                </a:lnTo>
                <a:lnTo>
                  <a:pt x="25338" y="7403"/>
                </a:lnTo>
                <a:lnTo>
                  <a:pt x="24383" y="6806"/>
                </a:lnTo>
                <a:lnTo>
                  <a:pt x="23403" y="6233"/>
                </a:lnTo>
                <a:lnTo>
                  <a:pt x="22400" y="5660"/>
                </a:lnTo>
                <a:lnTo>
                  <a:pt x="21397" y="5135"/>
                </a:lnTo>
                <a:lnTo>
                  <a:pt x="20371" y="4633"/>
                </a:lnTo>
                <a:lnTo>
                  <a:pt x="19344" y="4156"/>
                </a:lnTo>
                <a:lnTo>
                  <a:pt x="18293" y="3702"/>
                </a:lnTo>
                <a:lnTo>
                  <a:pt x="17242" y="3248"/>
                </a:lnTo>
                <a:lnTo>
                  <a:pt x="16168" y="2842"/>
                </a:lnTo>
                <a:lnTo>
                  <a:pt x="15069" y="2460"/>
                </a:lnTo>
                <a:lnTo>
                  <a:pt x="13971" y="2102"/>
                </a:lnTo>
                <a:lnTo>
                  <a:pt x="12872" y="1792"/>
                </a:lnTo>
                <a:lnTo>
                  <a:pt x="11750" y="1481"/>
                </a:lnTo>
                <a:lnTo>
                  <a:pt x="10604" y="1195"/>
                </a:lnTo>
                <a:lnTo>
                  <a:pt x="9481" y="956"/>
                </a:lnTo>
                <a:lnTo>
                  <a:pt x="8311" y="741"/>
                </a:lnTo>
                <a:lnTo>
                  <a:pt x="7165" y="550"/>
                </a:lnTo>
                <a:lnTo>
                  <a:pt x="5995" y="383"/>
                </a:lnTo>
                <a:lnTo>
                  <a:pt x="4801" y="239"/>
                </a:lnTo>
                <a:lnTo>
                  <a:pt x="3607" y="144"/>
                </a:lnTo>
                <a:lnTo>
                  <a:pt x="2413" y="48"/>
                </a:lnTo>
                <a:lnTo>
                  <a:pt x="1219" y="24"/>
                </a:lnTo>
                <a:lnTo>
                  <a:pt x="1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1542;p53">
            <a:extLst>
              <a:ext uri="{FF2B5EF4-FFF2-40B4-BE49-F238E27FC236}">
                <a16:creationId xmlns:a16="http://schemas.microsoft.com/office/drawing/2014/main" id="{EF7672F6-80D4-4263-BAA3-E7108FA9EEE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00097" y="1310551"/>
            <a:ext cx="3414421" cy="3259893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443;p31">
            <a:extLst>
              <a:ext uri="{FF2B5EF4-FFF2-40B4-BE49-F238E27FC236}">
                <a16:creationId xmlns:a16="http://schemas.microsoft.com/office/drawing/2014/main" id="{496DC4C4-E792-45B6-99C9-D0B002C86F99}"/>
              </a:ext>
            </a:extLst>
          </p:cNvPr>
          <p:cNvSpPr txBox="1">
            <a:spLocks/>
          </p:cNvSpPr>
          <p:nvPr/>
        </p:nvSpPr>
        <p:spPr>
          <a:xfrm>
            <a:off x="312668" y="1586626"/>
            <a:ext cx="7258632" cy="472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sz="3200" i="1" dirty="0">
              <a:solidFill>
                <a:schemeClr val="tx1"/>
              </a:solidFill>
              <a:latin typeface="Elephant" panose="02020904090505020303" pitchFamily="18" charset="0"/>
            </a:endParaRPr>
          </a:p>
        </p:txBody>
      </p:sp>
      <p:sp>
        <p:nvSpPr>
          <p:cNvPr id="62" name="Google Shape;933;p42">
            <a:extLst>
              <a:ext uri="{FF2B5EF4-FFF2-40B4-BE49-F238E27FC236}">
                <a16:creationId xmlns:a16="http://schemas.microsoft.com/office/drawing/2014/main" id="{BC65E68A-EF7E-4D09-85C7-1BD067B7D84A}"/>
              </a:ext>
            </a:extLst>
          </p:cNvPr>
          <p:cNvSpPr txBox="1">
            <a:spLocks/>
          </p:cNvSpPr>
          <p:nvPr/>
        </p:nvSpPr>
        <p:spPr>
          <a:xfrm>
            <a:off x="4472381" y="1444674"/>
            <a:ext cx="4421525" cy="3066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just">
              <a:buNone/>
            </a:pPr>
            <a:r>
              <a:rPr lang="fr-FR" sz="1800" b="1" dirty="0">
                <a:solidFill>
                  <a:srgbClr val="445D73"/>
                </a:solidFill>
              </a:rPr>
              <a:t>La région assure la protection sociale des stagiaires qui n’en bénéficient pas par ailleurs.</a:t>
            </a:r>
          </a:p>
          <a:p>
            <a:pPr marL="0" indent="0" algn="just">
              <a:buNone/>
            </a:pPr>
            <a:endParaRPr lang="fr-FR" sz="1800" b="1" dirty="0">
              <a:solidFill>
                <a:srgbClr val="445D73"/>
              </a:solidFill>
            </a:endParaRPr>
          </a:p>
          <a:p>
            <a:pPr marL="0" indent="0" algn="just">
              <a:buNone/>
            </a:pPr>
            <a:r>
              <a:rPr lang="fr-FR" sz="1800" b="1" dirty="0">
                <a:solidFill>
                  <a:srgbClr val="445D73"/>
                </a:solidFill>
              </a:rPr>
              <a:t>Cette protection couvre :</a:t>
            </a:r>
          </a:p>
          <a:p>
            <a:pPr marL="439738" lvl="1" indent="-254000">
              <a:spcBef>
                <a:spcPts val="400"/>
              </a:spcBef>
              <a:buClr>
                <a:srgbClr val="FBC31E"/>
              </a:buClr>
              <a:buSzTx/>
              <a:buFont typeface="Wingdings" panose="05000000000000000000" pitchFamily="2" charset="2"/>
              <a:buChar char="§"/>
            </a:pPr>
            <a:r>
              <a:rPr lang="fr-FR" b="1" kern="1200" dirty="0">
                <a:solidFill>
                  <a:prstClr val="black"/>
                </a:solidFill>
                <a:latin typeface="Cabin" panose="020B0604020202020204" charset="0"/>
                <a:ea typeface="+mn-ea"/>
                <a:cs typeface="+mn-cs"/>
              </a:rPr>
              <a:t>Maladie, maternité, invalidité, décès</a:t>
            </a:r>
          </a:p>
          <a:p>
            <a:pPr marL="439738" lvl="1" indent="-254000">
              <a:spcBef>
                <a:spcPts val="400"/>
              </a:spcBef>
              <a:buClr>
                <a:srgbClr val="FBC31E"/>
              </a:buClr>
              <a:buSzTx/>
              <a:buFont typeface="Wingdings" panose="05000000000000000000" pitchFamily="2" charset="2"/>
              <a:buChar char="§"/>
            </a:pPr>
            <a:r>
              <a:rPr lang="fr-FR" b="1" kern="1200" dirty="0">
                <a:solidFill>
                  <a:prstClr val="black"/>
                </a:solidFill>
                <a:latin typeface="Cabin" panose="020B0604020202020204" charset="0"/>
                <a:ea typeface="+mn-ea"/>
                <a:cs typeface="+mn-cs"/>
              </a:rPr>
              <a:t>Prestations familiales</a:t>
            </a:r>
          </a:p>
          <a:p>
            <a:pPr marL="439738" lvl="1" indent="-254000">
              <a:spcBef>
                <a:spcPts val="400"/>
              </a:spcBef>
              <a:buClr>
                <a:srgbClr val="FBC31E"/>
              </a:buClr>
              <a:buSzTx/>
              <a:buFont typeface="Wingdings" panose="05000000000000000000" pitchFamily="2" charset="2"/>
              <a:buChar char="§"/>
            </a:pPr>
            <a:r>
              <a:rPr lang="fr-FR" b="1" kern="1200" dirty="0">
                <a:solidFill>
                  <a:prstClr val="black"/>
                </a:solidFill>
                <a:latin typeface="Cabin" panose="020B0604020202020204" charset="0"/>
                <a:ea typeface="+mn-ea"/>
                <a:cs typeface="+mn-cs"/>
              </a:rPr>
              <a:t>Vieillesse</a:t>
            </a:r>
          </a:p>
          <a:p>
            <a:pPr marL="439738" lvl="1" indent="-254000">
              <a:spcBef>
                <a:spcPts val="400"/>
              </a:spcBef>
              <a:buClr>
                <a:srgbClr val="FBC31E"/>
              </a:buClr>
              <a:buSzTx/>
              <a:buFont typeface="Wingdings" panose="05000000000000000000" pitchFamily="2" charset="2"/>
              <a:buChar char="§"/>
            </a:pPr>
            <a:r>
              <a:rPr lang="fr-FR" b="1" kern="1200" dirty="0">
                <a:solidFill>
                  <a:prstClr val="black"/>
                </a:solidFill>
                <a:latin typeface="Cabin" panose="020B0604020202020204" charset="0"/>
                <a:ea typeface="+mn-ea"/>
                <a:cs typeface="+mn-cs"/>
              </a:rPr>
              <a:t>Accidents du travail et maladie professionnelle</a:t>
            </a:r>
            <a:endParaRPr lang="fr-FR" sz="1800" b="1" dirty="0">
              <a:solidFill>
                <a:srgbClr val="445D73"/>
              </a:solidFill>
            </a:endParaRP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8CE38DD5-1CF8-4E3D-94B3-CF151F042BDB}"/>
              </a:ext>
            </a:extLst>
          </p:cNvPr>
          <p:cNvGrpSpPr/>
          <p:nvPr/>
        </p:nvGrpSpPr>
        <p:grpSpPr>
          <a:xfrm>
            <a:off x="2273072" y="153895"/>
            <a:ext cx="6620834" cy="897370"/>
            <a:chOff x="2188012" y="181585"/>
            <a:chExt cx="5825066" cy="897370"/>
          </a:xfrm>
        </p:grpSpPr>
        <p:sp>
          <p:nvSpPr>
            <p:cNvPr id="30" name="Google Shape;424;p29">
              <a:extLst>
                <a:ext uri="{FF2B5EF4-FFF2-40B4-BE49-F238E27FC236}">
                  <a16:creationId xmlns:a16="http://schemas.microsoft.com/office/drawing/2014/main" id="{F43EF1F4-FACC-4C95-BFB1-6A98F7924F48}"/>
                </a:ext>
              </a:extLst>
            </p:cNvPr>
            <p:cNvSpPr/>
            <p:nvPr/>
          </p:nvSpPr>
          <p:spPr>
            <a:xfrm>
              <a:off x="2188012" y="181586"/>
              <a:ext cx="5825066" cy="89736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29;p42">
              <a:extLst>
                <a:ext uri="{FF2B5EF4-FFF2-40B4-BE49-F238E27FC236}">
                  <a16:creationId xmlns:a16="http://schemas.microsoft.com/office/drawing/2014/main" id="{A3E0BB74-5122-43A6-9B8E-19AC151A2AEA}"/>
                </a:ext>
              </a:extLst>
            </p:cNvPr>
            <p:cNvSpPr txBox="1">
              <a:spLocks/>
            </p:cNvSpPr>
            <p:nvPr/>
          </p:nvSpPr>
          <p:spPr>
            <a:xfrm>
              <a:off x="2477857" y="181585"/>
              <a:ext cx="2139177" cy="853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sz="2400" dirty="0"/>
                <a:t>La Protection </a:t>
              </a:r>
            </a:p>
            <a:p>
              <a:r>
                <a:rPr lang="fr-FR" sz="2400" dirty="0"/>
                <a:t>sociale</a:t>
              </a:r>
              <a:endParaRPr lang="fr-FR" sz="2400" dirty="0">
                <a:solidFill>
                  <a:schemeClr val="lt2"/>
                </a:solidFill>
              </a:endParaRPr>
            </a:p>
          </p:txBody>
        </p:sp>
      </p:grpSp>
      <p:sp>
        <p:nvSpPr>
          <p:cNvPr id="24" name="Google Shape;929;p42">
            <a:extLst>
              <a:ext uri="{FF2B5EF4-FFF2-40B4-BE49-F238E27FC236}">
                <a16:creationId xmlns:a16="http://schemas.microsoft.com/office/drawing/2014/main" id="{2FCFD97F-E1FD-44AD-8CF6-3F430B962D43}"/>
              </a:ext>
            </a:extLst>
          </p:cNvPr>
          <p:cNvSpPr txBox="1">
            <a:spLocks/>
          </p:cNvSpPr>
          <p:nvPr/>
        </p:nvSpPr>
        <p:spPr>
          <a:xfrm>
            <a:off x="4909293" y="79301"/>
            <a:ext cx="392446" cy="92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5400" dirty="0"/>
              <a:t>|</a:t>
            </a:r>
            <a:endParaRPr lang="fr-FR" sz="5400" dirty="0">
              <a:solidFill>
                <a:schemeClr val="lt2"/>
              </a:solidFill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7E8AD22-9F63-4313-BE7E-5980DAF5EE65}"/>
              </a:ext>
            </a:extLst>
          </p:cNvPr>
          <p:cNvGrpSpPr/>
          <p:nvPr/>
        </p:nvGrpSpPr>
        <p:grpSpPr>
          <a:xfrm>
            <a:off x="4064523" y="1571834"/>
            <a:ext cx="315528" cy="316259"/>
            <a:chOff x="767644" y="1783644"/>
            <a:chExt cx="463694" cy="457607"/>
          </a:xfrm>
        </p:grpSpPr>
        <p:sp>
          <p:nvSpPr>
            <p:cNvPr id="28" name="Google Shape;938;p42">
              <a:extLst>
                <a:ext uri="{FF2B5EF4-FFF2-40B4-BE49-F238E27FC236}">
                  <a16:creationId xmlns:a16="http://schemas.microsoft.com/office/drawing/2014/main" id="{08B65586-B8FC-492E-9889-6D9499F5EDAF}"/>
                </a:ext>
              </a:extLst>
            </p:cNvPr>
            <p:cNvSpPr/>
            <p:nvPr/>
          </p:nvSpPr>
          <p:spPr>
            <a:xfrm>
              <a:off x="767644" y="1783644"/>
              <a:ext cx="463694" cy="457607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21;p67">
              <a:extLst>
                <a:ext uri="{FF2B5EF4-FFF2-40B4-BE49-F238E27FC236}">
                  <a16:creationId xmlns:a16="http://schemas.microsoft.com/office/drawing/2014/main" id="{E37F6A16-C1F5-4B0F-88E7-9C022CD19448}"/>
                </a:ext>
              </a:extLst>
            </p:cNvPr>
            <p:cNvSpPr/>
            <p:nvPr/>
          </p:nvSpPr>
          <p:spPr>
            <a:xfrm>
              <a:off x="841422" y="1879442"/>
              <a:ext cx="316138" cy="266009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FBC31E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38A7867D-0850-4D1F-B9F5-8D92D5B014E8}"/>
              </a:ext>
            </a:extLst>
          </p:cNvPr>
          <p:cNvGrpSpPr/>
          <p:nvPr/>
        </p:nvGrpSpPr>
        <p:grpSpPr>
          <a:xfrm>
            <a:off x="4093303" y="2639327"/>
            <a:ext cx="315528" cy="316259"/>
            <a:chOff x="767644" y="1783644"/>
            <a:chExt cx="463694" cy="457607"/>
          </a:xfrm>
        </p:grpSpPr>
        <p:sp>
          <p:nvSpPr>
            <p:cNvPr id="34" name="Google Shape;938;p42">
              <a:extLst>
                <a:ext uri="{FF2B5EF4-FFF2-40B4-BE49-F238E27FC236}">
                  <a16:creationId xmlns:a16="http://schemas.microsoft.com/office/drawing/2014/main" id="{4FEFF496-DB3C-4259-B117-4C66338BB224}"/>
                </a:ext>
              </a:extLst>
            </p:cNvPr>
            <p:cNvSpPr/>
            <p:nvPr/>
          </p:nvSpPr>
          <p:spPr>
            <a:xfrm>
              <a:off x="767644" y="1783644"/>
              <a:ext cx="463694" cy="457607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921;p67">
              <a:extLst>
                <a:ext uri="{FF2B5EF4-FFF2-40B4-BE49-F238E27FC236}">
                  <a16:creationId xmlns:a16="http://schemas.microsoft.com/office/drawing/2014/main" id="{39C21789-CEF1-4309-B418-792011E673FB}"/>
                </a:ext>
              </a:extLst>
            </p:cNvPr>
            <p:cNvSpPr/>
            <p:nvPr/>
          </p:nvSpPr>
          <p:spPr>
            <a:xfrm>
              <a:off x="841422" y="1879442"/>
              <a:ext cx="316138" cy="266009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FBC31E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20" name="Google Shape;929;p42">
            <a:extLst>
              <a:ext uri="{FF2B5EF4-FFF2-40B4-BE49-F238E27FC236}">
                <a16:creationId xmlns:a16="http://schemas.microsoft.com/office/drawing/2014/main" id="{4B92473D-595B-45D0-BB0F-31A3FD0B61C4}"/>
              </a:ext>
            </a:extLst>
          </p:cNvPr>
          <p:cNvSpPr txBox="1">
            <a:spLocks/>
          </p:cNvSpPr>
          <p:nvPr/>
        </p:nvSpPr>
        <p:spPr>
          <a:xfrm>
            <a:off x="5202157" y="393364"/>
            <a:ext cx="3747826" cy="56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20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 Développement .Net</a:t>
            </a:r>
            <a:endParaRPr lang="fr-FR" sz="2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2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42ACEB3-9B78-43D9-8F24-885602B13E88}"/>
              </a:ext>
            </a:extLst>
          </p:cNvPr>
          <p:cNvSpPr/>
          <p:nvPr/>
        </p:nvSpPr>
        <p:spPr>
          <a:xfrm>
            <a:off x="0" y="3674532"/>
            <a:ext cx="9144000" cy="913897"/>
          </a:xfrm>
          <a:prstGeom prst="rect">
            <a:avLst/>
          </a:prstGeom>
          <a:solidFill>
            <a:srgbClr val="A5B7C5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2517981-1317-431E-95F9-45FFF492C1AD}"/>
              </a:ext>
            </a:extLst>
          </p:cNvPr>
          <p:cNvGrpSpPr/>
          <p:nvPr/>
        </p:nvGrpSpPr>
        <p:grpSpPr>
          <a:xfrm>
            <a:off x="1046731" y="236598"/>
            <a:ext cx="7401700" cy="733019"/>
            <a:chOff x="1894195" y="181247"/>
            <a:chExt cx="6073037" cy="733019"/>
          </a:xfrm>
        </p:grpSpPr>
        <p:sp>
          <p:nvSpPr>
            <p:cNvPr id="12" name="Google Shape;424;p29">
              <a:extLst>
                <a:ext uri="{FF2B5EF4-FFF2-40B4-BE49-F238E27FC236}">
                  <a16:creationId xmlns:a16="http://schemas.microsoft.com/office/drawing/2014/main" id="{69FC45FB-4590-4A25-9065-684F85605027}"/>
                </a:ext>
              </a:extLst>
            </p:cNvPr>
            <p:cNvSpPr/>
            <p:nvPr/>
          </p:nvSpPr>
          <p:spPr>
            <a:xfrm>
              <a:off x="1894195" y="181247"/>
              <a:ext cx="6073037" cy="73301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29;p42">
              <a:extLst>
                <a:ext uri="{FF2B5EF4-FFF2-40B4-BE49-F238E27FC236}">
                  <a16:creationId xmlns:a16="http://schemas.microsoft.com/office/drawing/2014/main" id="{33EB4B7D-E9D1-4635-8A2B-1BBAE6854702}"/>
                </a:ext>
              </a:extLst>
            </p:cNvPr>
            <p:cNvSpPr txBox="1">
              <a:spLocks/>
            </p:cNvSpPr>
            <p:nvPr/>
          </p:nvSpPr>
          <p:spPr>
            <a:xfrm>
              <a:off x="1993244" y="186931"/>
              <a:ext cx="2880717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dirty="0"/>
                <a:t>La rémunération  |</a:t>
              </a:r>
              <a:endParaRPr lang="fr-FR" dirty="0">
                <a:solidFill>
                  <a:schemeClr val="lt2"/>
                </a:solidFill>
              </a:endParaRPr>
            </a:p>
          </p:txBody>
        </p:sp>
      </p:grpSp>
      <p:sp>
        <p:nvSpPr>
          <p:cNvPr id="14" name="Titre 1">
            <a:extLst>
              <a:ext uri="{FF2B5EF4-FFF2-40B4-BE49-F238E27FC236}">
                <a16:creationId xmlns:a16="http://schemas.microsoft.com/office/drawing/2014/main" id="{0E8A276B-4347-4712-940F-5DA5094E284B}"/>
              </a:ext>
            </a:extLst>
          </p:cNvPr>
          <p:cNvSpPr txBox="1">
            <a:spLocks/>
          </p:cNvSpPr>
          <p:nvPr/>
        </p:nvSpPr>
        <p:spPr>
          <a:xfrm>
            <a:off x="815167" y="1597382"/>
            <a:ext cx="2714417" cy="30476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rgbClr val="445D73"/>
                </a:solidFill>
              </a:rPr>
              <a:t>Régime conventionnel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4F6FC9CA-E9D5-40CF-86BA-6260F580AB36}"/>
              </a:ext>
            </a:extLst>
          </p:cNvPr>
          <p:cNvSpPr txBox="1">
            <a:spLocks/>
          </p:cNvSpPr>
          <p:nvPr/>
        </p:nvSpPr>
        <p:spPr>
          <a:xfrm>
            <a:off x="0" y="2093706"/>
            <a:ext cx="4344752" cy="119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600" dirty="0">
                <a:solidFill>
                  <a:schemeClr val="tx1"/>
                </a:solidFill>
              </a:rPr>
              <a:t>Pour les demandeurs d’emploi qui justifient d’une période d’allocations de chômage </a:t>
            </a:r>
          </a:p>
          <a:p>
            <a:r>
              <a:rPr lang="fr-FR" sz="1600" dirty="0">
                <a:solidFill>
                  <a:schemeClr val="tx1"/>
                </a:solidFill>
              </a:rPr>
              <a:t>(ARE = Allocation Retour à l’Emploi 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3977AE-9487-4316-8EA2-20DB3D85F1C0}"/>
              </a:ext>
            </a:extLst>
          </p:cNvPr>
          <p:cNvSpPr/>
          <p:nvPr/>
        </p:nvSpPr>
        <p:spPr>
          <a:xfrm>
            <a:off x="1785229" y="2070846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65464885-D3DE-4F7C-8CD0-ADB31A3E3F7C}"/>
              </a:ext>
            </a:extLst>
          </p:cNvPr>
          <p:cNvSpPr txBox="1">
            <a:spLocks/>
          </p:cNvSpPr>
          <p:nvPr/>
        </p:nvSpPr>
        <p:spPr>
          <a:xfrm>
            <a:off x="3747221" y="1551575"/>
            <a:ext cx="1722842" cy="327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2400" b="1" dirty="0">
                <a:solidFill>
                  <a:srgbClr val="6E5FFF"/>
                </a:solidFill>
              </a:rPr>
              <a:t>OU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5055ADC5-9B03-4625-80E2-909991D4AAB3}"/>
              </a:ext>
            </a:extLst>
          </p:cNvPr>
          <p:cNvSpPr txBox="1">
            <a:spLocks/>
          </p:cNvSpPr>
          <p:nvPr/>
        </p:nvSpPr>
        <p:spPr>
          <a:xfrm>
            <a:off x="5470063" y="1597382"/>
            <a:ext cx="2714417" cy="327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800" b="1" dirty="0">
                <a:solidFill>
                  <a:srgbClr val="445D73"/>
                </a:solidFill>
              </a:rPr>
              <a:t>Régime public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56BE8E30-C205-4854-8874-D0172B4DB764}"/>
              </a:ext>
            </a:extLst>
          </p:cNvPr>
          <p:cNvSpPr txBox="1">
            <a:spLocks/>
          </p:cNvSpPr>
          <p:nvPr/>
        </p:nvSpPr>
        <p:spPr>
          <a:xfrm>
            <a:off x="4654894" y="2233654"/>
            <a:ext cx="4344752" cy="8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>
              <a:spcBef>
                <a:spcPts val="600"/>
              </a:spcBef>
            </a:pPr>
            <a:r>
              <a:rPr lang="fr-FR" sz="1600" dirty="0">
                <a:solidFill>
                  <a:schemeClr val="tx1"/>
                </a:solidFill>
              </a:rPr>
              <a:t>Pour les stagiaires qui n’ont pas d’allocations de chômage, rémunération versée par la Région</a:t>
            </a:r>
          </a:p>
          <a:p>
            <a:r>
              <a:rPr lang="fr-FR" sz="1050" i="1" dirty="0">
                <a:solidFill>
                  <a:schemeClr val="tx1"/>
                </a:solidFill>
              </a:rPr>
              <a:t>(conditions prévues dans le Livre III, Titre IV du code du travail, 6</a:t>
            </a:r>
            <a:r>
              <a:rPr lang="fr-FR" sz="1050" i="1" baseline="30000" dirty="0">
                <a:solidFill>
                  <a:schemeClr val="tx1"/>
                </a:solidFill>
              </a:rPr>
              <a:t>ème</a:t>
            </a:r>
            <a:r>
              <a:rPr lang="fr-FR" sz="1050" i="1" dirty="0">
                <a:solidFill>
                  <a:schemeClr val="tx1"/>
                </a:solidFill>
              </a:rPr>
              <a:t> partie)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837792-D3D4-4D43-97DF-0C289EC83C99}"/>
              </a:ext>
            </a:extLst>
          </p:cNvPr>
          <p:cNvSpPr/>
          <p:nvPr/>
        </p:nvSpPr>
        <p:spPr>
          <a:xfrm>
            <a:off x="6440125" y="2093705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6" name="Graphique 25" descr="Informations">
            <a:extLst>
              <a:ext uri="{FF2B5EF4-FFF2-40B4-BE49-F238E27FC236}">
                <a16:creationId xmlns:a16="http://schemas.microsoft.com/office/drawing/2014/main" id="{103EFF24-2476-4225-BDB7-56EEF7379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897" y="3801837"/>
            <a:ext cx="611270" cy="611270"/>
          </a:xfrm>
          <a:prstGeom prst="rect">
            <a:avLst/>
          </a:prstGeom>
        </p:spPr>
      </p:pic>
      <p:sp>
        <p:nvSpPr>
          <p:cNvPr id="27" name="Titre 1">
            <a:extLst>
              <a:ext uri="{FF2B5EF4-FFF2-40B4-BE49-F238E27FC236}">
                <a16:creationId xmlns:a16="http://schemas.microsoft.com/office/drawing/2014/main" id="{4A052F90-F854-492C-AFAC-8CF676418426}"/>
              </a:ext>
            </a:extLst>
          </p:cNvPr>
          <p:cNvSpPr txBox="1">
            <a:spLocks/>
          </p:cNvSpPr>
          <p:nvPr/>
        </p:nvSpPr>
        <p:spPr>
          <a:xfrm>
            <a:off x="815167" y="3499623"/>
            <a:ext cx="8124936" cy="1195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1600" dirty="0">
                <a:solidFill>
                  <a:srgbClr val="445D73"/>
                </a:solidFill>
              </a:rPr>
              <a:t>Toute personne ayant une Reconnaissance en Qualité de Travailleur Handicapé (RQTH) peut opter pour l’un ou l’autre des régimes de rémunération.</a:t>
            </a:r>
          </a:p>
        </p:txBody>
      </p:sp>
      <p:sp>
        <p:nvSpPr>
          <p:cNvPr id="17" name="Google Shape;929;p42">
            <a:extLst>
              <a:ext uri="{FF2B5EF4-FFF2-40B4-BE49-F238E27FC236}">
                <a16:creationId xmlns:a16="http://schemas.microsoft.com/office/drawing/2014/main" id="{9534913F-EA3A-42A3-8CB0-1B0FB9FA4041}"/>
              </a:ext>
            </a:extLst>
          </p:cNvPr>
          <p:cNvSpPr txBox="1">
            <a:spLocks/>
          </p:cNvSpPr>
          <p:nvPr/>
        </p:nvSpPr>
        <p:spPr>
          <a:xfrm>
            <a:off x="4572000" y="304240"/>
            <a:ext cx="3747826" cy="56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20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 Développement .Net</a:t>
            </a:r>
            <a:endParaRPr lang="fr-FR" sz="2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604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10" y="4258481"/>
            <a:ext cx="1096190" cy="1096190"/>
          </a:xfrm>
          <a:prstGeom prst="rect">
            <a:avLst/>
          </a:prstGeom>
        </p:spPr>
      </p:pic>
      <p:sp>
        <p:nvSpPr>
          <p:cNvPr id="40" name="Google Shape;575;p35">
            <a:extLst>
              <a:ext uri="{FF2B5EF4-FFF2-40B4-BE49-F238E27FC236}">
                <a16:creationId xmlns:a16="http://schemas.microsoft.com/office/drawing/2014/main" id="{A5B7D89E-1421-4BDD-BC40-4CFDBD0AA922}"/>
              </a:ext>
            </a:extLst>
          </p:cNvPr>
          <p:cNvSpPr/>
          <p:nvPr/>
        </p:nvSpPr>
        <p:spPr>
          <a:xfrm>
            <a:off x="5766954" y="1184293"/>
            <a:ext cx="1174925" cy="1175525"/>
          </a:xfrm>
          <a:custGeom>
            <a:avLst/>
            <a:gdLst/>
            <a:ahLst/>
            <a:cxnLst/>
            <a:rect l="l" t="t" r="r" b="b"/>
            <a:pathLst>
              <a:path w="46997" h="47021" extrusionOk="0">
                <a:moveTo>
                  <a:pt x="0" y="0"/>
                </a:moveTo>
                <a:lnTo>
                  <a:pt x="0" y="1218"/>
                </a:lnTo>
                <a:lnTo>
                  <a:pt x="48" y="2436"/>
                </a:lnTo>
                <a:lnTo>
                  <a:pt x="119" y="3630"/>
                </a:lnTo>
                <a:lnTo>
                  <a:pt x="239" y="4824"/>
                </a:lnTo>
                <a:lnTo>
                  <a:pt x="382" y="5994"/>
                </a:lnTo>
                <a:lnTo>
                  <a:pt x="525" y="7165"/>
                </a:lnTo>
                <a:lnTo>
                  <a:pt x="716" y="8335"/>
                </a:lnTo>
                <a:lnTo>
                  <a:pt x="955" y="9481"/>
                </a:lnTo>
                <a:lnTo>
                  <a:pt x="1194" y="10627"/>
                </a:lnTo>
                <a:lnTo>
                  <a:pt x="1481" y="11750"/>
                </a:lnTo>
                <a:lnTo>
                  <a:pt x="1767" y="12872"/>
                </a:lnTo>
                <a:lnTo>
                  <a:pt x="2101" y="13994"/>
                </a:lnTo>
                <a:lnTo>
                  <a:pt x="2460" y="15093"/>
                </a:lnTo>
                <a:lnTo>
                  <a:pt x="2842" y="16167"/>
                </a:lnTo>
                <a:lnTo>
                  <a:pt x="3248" y="17242"/>
                </a:lnTo>
                <a:lnTo>
                  <a:pt x="3678" y="18317"/>
                </a:lnTo>
                <a:lnTo>
                  <a:pt x="4155" y="19344"/>
                </a:lnTo>
                <a:lnTo>
                  <a:pt x="4633" y="20394"/>
                </a:lnTo>
                <a:lnTo>
                  <a:pt x="5134" y="21397"/>
                </a:lnTo>
                <a:lnTo>
                  <a:pt x="5660" y="22424"/>
                </a:lnTo>
                <a:lnTo>
                  <a:pt x="6209" y="23403"/>
                </a:lnTo>
                <a:lnTo>
                  <a:pt x="6806" y="24382"/>
                </a:lnTo>
                <a:lnTo>
                  <a:pt x="7403" y="25337"/>
                </a:lnTo>
                <a:lnTo>
                  <a:pt x="8024" y="26293"/>
                </a:lnTo>
                <a:lnTo>
                  <a:pt x="8669" y="27224"/>
                </a:lnTo>
                <a:lnTo>
                  <a:pt x="9337" y="28131"/>
                </a:lnTo>
                <a:lnTo>
                  <a:pt x="10030" y="29039"/>
                </a:lnTo>
                <a:lnTo>
                  <a:pt x="10722" y="29899"/>
                </a:lnTo>
                <a:lnTo>
                  <a:pt x="11463" y="30758"/>
                </a:lnTo>
                <a:lnTo>
                  <a:pt x="12203" y="31618"/>
                </a:lnTo>
                <a:lnTo>
                  <a:pt x="12967" y="32430"/>
                </a:lnTo>
                <a:lnTo>
                  <a:pt x="13755" y="33242"/>
                </a:lnTo>
                <a:lnTo>
                  <a:pt x="14567" y="34030"/>
                </a:lnTo>
                <a:lnTo>
                  <a:pt x="15403" y="34794"/>
                </a:lnTo>
                <a:lnTo>
                  <a:pt x="16239" y="35558"/>
                </a:lnTo>
                <a:lnTo>
                  <a:pt x="17098" y="36275"/>
                </a:lnTo>
                <a:lnTo>
                  <a:pt x="17982" y="36991"/>
                </a:lnTo>
                <a:lnTo>
                  <a:pt x="18865" y="37684"/>
                </a:lnTo>
                <a:lnTo>
                  <a:pt x="19797" y="38352"/>
                </a:lnTo>
                <a:lnTo>
                  <a:pt x="20704" y="38973"/>
                </a:lnTo>
                <a:lnTo>
                  <a:pt x="21659" y="39618"/>
                </a:lnTo>
                <a:lnTo>
                  <a:pt x="22615" y="40215"/>
                </a:lnTo>
                <a:lnTo>
                  <a:pt x="23594" y="40788"/>
                </a:lnTo>
                <a:lnTo>
                  <a:pt x="24597" y="41337"/>
                </a:lnTo>
                <a:lnTo>
                  <a:pt x="25600" y="41863"/>
                </a:lnTo>
                <a:lnTo>
                  <a:pt x="26627" y="42388"/>
                </a:lnTo>
                <a:lnTo>
                  <a:pt x="27653" y="42866"/>
                </a:lnTo>
                <a:lnTo>
                  <a:pt x="28704" y="43319"/>
                </a:lnTo>
                <a:lnTo>
                  <a:pt x="29755" y="43749"/>
                </a:lnTo>
                <a:lnTo>
                  <a:pt x="30829" y="44155"/>
                </a:lnTo>
                <a:lnTo>
                  <a:pt x="31928" y="44537"/>
                </a:lnTo>
                <a:lnTo>
                  <a:pt x="33026" y="44895"/>
                </a:lnTo>
                <a:lnTo>
                  <a:pt x="34125" y="45230"/>
                </a:lnTo>
                <a:lnTo>
                  <a:pt x="35247" y="45540"/>
                </a:lnTo>
                <a:lnTo>
                  <a:pt x="36370" y="45803"/>
                </a:lnTo>
                <a:lnTo>
                  <a:pt x="37516" y="46066"/>
                </a:lnTo>
                <a:lnTo>
                  <a:pt x="38686" y="46281"/>
                </a:lnTo>
                <a:lnTo>
                  <a:pt x="39832" y="46472"/>
                </a:lnTo>
                <a:lnTo>
                  <a:pt x="41002" y="46639"/>
                </a:lnTo>
                <a:lnTo>
                  <a:pt x="42196" y="46758"/>
                </a:lnTo>
                <a:lnTo>
                  <a:pt x="43367" y="46878"/>
                </a:lnTo>
                <a:lnTo>
                  <a:pt x="44585" y="46949"/>
                </a:lnTo>
                <a:lnTo>
                  <a:pt x="45779" y="46997"/>
                </a:lnTo>
                <a:lnTo>
                  <a:pt x="46996" y="47021"/>
                </a:lnTo>
                <a:lnTo>
                  <a:pt x="46996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76;p35">
            <a:extLst>
              <a:ext uri="{FF2B5EF4-FFF2-40B4-BE49-F238E27FC236}">
                <a16:creationId xmlns:a16="http://schemas.microsoft.com/office/drawing/2014/main" id="{15005C46-A37B-4E32-82E1-3552D291D8B6}"/>
              </a:ext>
            </a:extLst>
          </p:cNvPr>
          <p:cNvSpPr/>
          <p:nvPr/>
        </p:nvSpPr>
        <p:spPr>
          <a:xfrm>
            <a:off x="7667988" y="3083556"/>
            <a:ext cx="1174950" cy="1174925"/>
          </a:xfrm>
          <a:custGeom>
            <a:avLst/>
            <a:gdLst/>
            <a:ahLst/>
            <a:cxnLst/>
            <a:rect l="l" t="t" r="r" b="b"/>
            <a:pathLst>
              <a:path w="46998" h="46997" extrusionOk="0">
                <a:moveTo>
                  <a:pt x="1" y="0"/>
                </a:moveTo>
                <a:lnTo>
                  <a:pt x="1" y="46997"/>
                </a:lnTo>
                <a:lnTo>
                  <a:pt x="46997" y="46997"/>
                </a:lnTo>
                <a:lnTo>
                  <a:pt x="46997" y="45779"/>
                </a:lnTo>
                <a:lnTo>
                  <a:pt x="46949" y="44585"/>
                </a:lnTo>
                <a:lnTo>
                  <a:pt x="46854" y="43391"/>
                </a:lnTo>
                <a:lnTo>
                  <a:pt x="46758" y="42197"/>
                </a:lnTo>
                <a:lnTo>
                  <a:pt x="46615" y="41003"/>
                </a:lnTo>
                <a:lnTo>
                  <a:pt x="46448" y="39833"/>
                </a:lnTo>
                <a:lnTo>
                  <a:pt x="46257" y="38687"/>
                </a:lnTo>
                <a:lnTo>
                  <a:pt x="46042" y="37517"/>
                </a:lnTo>
                <a:lnTo>
                  <a:pt x="45803" y="36394"/>
                </a:lnTo>
                <a:lnTo>
                  <a:pt x="45517" y="35248"/>
                </a:lnTo>
                <a:lnTo>
                  <a:pt x="45206" y="34126"/>
                </a:lnTo>
                <a:lnTo>
                  <a:pt x="44896" y="33027"/>
                </a:lnTo>
                <a:lnTo>
                  <a:pt x="44537" y="31929"/>
                </a:lnTo>
                <a:lnTo>
                  <a:pt x="44155" y="30830"/>
                </a:lnTo>
                <a:lnTo>
                  <a:pt x="43749" y="29755"/>
                </a:lnTo>
                <a:lnTo>
                  <a:pt x="43296" y="28705"/>
                </a:lnTo>
                <a:lnTo>
                  <a:pt x="42842" y="27654"/>
                </a:lnTo>
                <a:lnTo>
                  <a:pt x="42364" y="26627"/>
                </a:lnTo>
                <a:lnTo>
                  <a:pt x="41863" y="25600"/>
                </a:lnTo>
                <a:lnTo>
                  <a:pt x="41338" y="24597"/>
                </a:lnTo>
                <a:lnTo>
                  <a:pt x="40764" y="23594"/>
                </a:lnTo>
                <a:lnTo>
                  <a:pt x="40191" y="22615"/>
                </a:lnTo>
                <a:lnTo>
                  <a:pt x="39594" y="21660"/>
                </a:lnTo>
                <a:lnTo>
                  <a:pt x="38973" y="20729"/>
                </a:lnTo>
                <a:lnTo>
                  <a:pt x="38329" y="19797"/>
                </a:lnTo>
                <a:lnTo>
                  <a:pt x="37660" y="18866"/>
                </a:lnTo>
                <a:lnTo>
                  <a:pt x="36967" y="17982"/>
                </a:lnTo>
                <a:lnTo>
                  <a:pt x="36275" y="17099"/>
                </a:lnTo>
                <a:lnTo>
                  <a:pt x="35535" y="16239"/>
                </a:lnTo>
                <a:lnTo>
                  <a:pt x="34794" y="15403"/>
                </a:lnTo>
                <a:lnTo>
                  <a:pt x="34030" y="14568"/>
                </a:lnTo>
                <a:lnTo>
                  <a:pt x="33242" y="13756"/>
                </a:lnTo>
                <a:lnTo>
                  <a:pt x="32430" y="12968"/>
                </a:lnTo>
                <a:lnTo>
                  <a:pt x="31594" y="12203"/>
                </a:lnTo>
                <a:lnTo>
                  <a:pt x="30759" y="11463"/>
                </a:lnTo>
                <a:lnTo>
                  <a:pt x="29899" y="10723"/>
                </a:lnTo>
                <a:lnTo>
                  <a:pt x="29015" y="10030"/>
                </a:lnTo>
                <a:lnTo>
                  <a:pt x="28132" y="9338"/>
                </a:lnTo>
                <a:lnTo>
                  <a:pt x="27200" y="8669"/>
                </a:lnTo>
                <a:lnTo>
                  <a:pt x="26269" y="8024"/>
                </a:lnTo>
                <a:lnTo>
                  <a:pt x="25338" y="7403"/>
                </a:lnTo>
                <a:lnTo>
                  <a:pt x="24383" y="6806"/>
                </a:lnTo>
                <a:lnTo>
                  <a:pt x="23403" y="6233"/>
                </a:lnTo>
                <a:lnTo>
                  <a:pt x="22400" y="5660"/>
                </a:lnTo>
                <a:lnTo>
                  <a:pt x="21397" y="5135"/>
                </a:lnTo>
                <a:lnTo>
                  <a:pt x="20371" y="4633"/>
                </a:lnTo>
                <a:lnTo>
                  <a:pt x="19344" y="4156"/>
                </a:lnTo>
                <a:lnTo>
                  <a:pt x="18293" y="3702"/>
                </a:lnTo>
                <a:lnTo>
                  <a:pt x="17242" y="3248"/>
                </a:lnTo>
                <a:lnTo>
                  <a:pt x="16168" y="2842"/>
                </a:lnTo>
                <a:lnTo>
                  <a:pt x="15069" y="2460"/>
                </a:lnTo>
                <a:lnTo>
                  <a:pt x="13971" y="2102"/>
                </a:lnTo>
                <a:lnTo>
                  <a:pt x="12872" y="1792"/>
                </a:lnTo>
                <a:lnTo>
                  <a:pt x="11750" y="1481"/>
                </a:lnTo>
                <a:lnTo>
                  <a:pt x="10604" y="1195"/>
                </a:lnTo>
                <a:lnTo>
                  <a:pt x="9481" y="956"/>
                </a:lnTo>
                <a:lnTo>
                  <a:pt x="8311" y="741"/>
                </a:lnTo>
                <a:lnTo>
                  <a:pt x="7165" y="550"/>
                </a:lnTo>
                <a:lnTo>
                  <a:pt x="5995" y="383"/>
                </a:lnTo>
                <a:lnTo>
                  <a:pt x="4801" y="239"/>
                </a:lnTo>
                <a:lnTo>
                  <a:pt x="3607" y="144"/>
                </a:lnTo>
                <a:lnTo>
                  <a:pt x="2413" y="48"/>
                </a:lnTo>
                <a:lnTo>
                  <a:pt x="1219" y="24"/>
                </a:lnTo>
                <a:lnTo>
                  <a:pt x="1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1542;p53">
            <a:extLst>
              <a:ext uri="{FF2B5EF4-FFF2-40B4-BE49-F238E27FC236}">
                <a16:creationId xmlns:a16="http://schemas.microsoft.com/office/drawing/2014/main" id="{EF7672F6-80D4-4263-BAA3-E7108FA9EEE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574557" y="1184293"/>
            <a:ext cx="3441041" cy="3085866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443;p31">
            <a:extLst>
              <a:ext uri="{FF2B5EF4-FFF2-40B4-BE49-F238E27FC236}">
                <a16:creationId xmlns:a16="http://schemas.microsoft.com/office/drawing/2014/main" id="{496DC4C4-E792-45B6-99C9-D0B002C86F99}"/>
              </a:ext>
            </a:extLst>
          </p:cNvPr>
          <p:cNvSpPr txBox="1">
            <a:spLocks/>
          </p:cNvSpPr>
          <p:nvPr/>
        </p:nvSpPr>
        <p:spPr>
          <a:xfrm>
            <a:off x="282114" y="1184293"/>
            <a:ext cx="5085645" cy="472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i="1" dirty="0">
                <a:solidFill>
                  <a:schemeClr val="tx1"/>
                </a:solidFill>
                <a:latin typeface="Elephant" panose="02020904090505020303" pitchFamily="18" charset="0"/>
              </a:rPr>
              <a:t>La validation des acquis et de l’expérience (VAE):</a:t>
            </a:r>
          </a:p>
        </p:txBody>
      </p:sp>
      <p:sp>
        <p:nvSpPr>
          <p:cNvPr id="62" name="Google Shape;933;p42">
            <a:extLst>
              <a:ext uri="{FF2B5EF4-FFF2-40B4-BE49-F238E27FC236}">
                <a16:creationId xmlns:a16="http://schemas.microsoft.com/office/drawing/2014/main" id="{BC65E68A-EF7E-4D09-85C7-1BD067B7D84A}"/>
              </a:ext>
            </a:extLst>
          </p:cNvPr>
          <p:cNvSpPr txBox="1">
            <a:spLocks/>
          </p:cNvSpPr>
          <p:nvPr/>
        </p:nvSpPr>
        <p:spPr>
          <a:xfrm>
            <a:off x="109454" y="1827116"/>
            <a:ext cx="5292443" cy="2646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BC31E"/>
              </a:buCl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rgbClr val="445D73"/>
                </a:solidFill>
              </a:rPr>
              <a:t>Elle est accessible à toute personne quelque soit son âge, sa nationalité, son statut et son niveau de formation.</a:t>
            </a:r>
          </a:p>
          <a:p>
            <a:pPr marL="342900" indent="-342900" algn="just">
              <a:lnSpc>
                <a:spcPct val="150000"/>
              </a:lnSpc>
              <a:buClr>
                <a:srgbClr val="FBC31E"/>
              </a:buClr>
              <a:buFont typeface="Wingdings" panose="05000000000000000000" pitchFamily="2" charset="2"/>
              <a:buChar char="§"/>
            </a:pPr>
            <a:r>
              <a:rPr lang="fr-FR" b="1" dirty="0">
                <a:solidFill>
                  <a:srgbClr val="445D73"/>
                </a:solidFill>
              </a:rPr>
              <a:t>Elle est accessible à toute personne qui justifie d’au moins 1 an d’expérience en rapport direct avec la certification visée.</a:t>
            </a:r>
            <a:endParaRPr lang="fr-FR" sz="1900" b="1" dirty="0">
              <a:solidFill>
                <a:srgbClr val="445D73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5B05-A07F-4CD4-8DD8-EE246BC51D58}"/>
              </a:ext>
            </a:extLst>
          </p:cNvPr>
          <p:cNvSpPr/>
          <p:nvPr/>
        </p:nvSpPr>
        <p:spPr>
          <a:xfrm>
            <a:off x="586758" y="1848905"/>
            <a:ext cx="814217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1739878-015E-4D70-B5F6-3261F1923D7E}"/>
              </a:ext>
            </a:extLst>
          </p:cNvPr>
          <p:cNvGrpSpPr/>
          <p:nvPr/>
        </p:nvGrpSpPr>
        <p:grpSpPr>
          <a:xfrm>
            <a:off x="2305538" y="170221"/>
            <a:ext cx="6588370" cy="733019"/>
            <a:chOff x="2099291" y="181586"/>
            <a:chExt cx="5990478" cy="733019"/>
          </a:xfrm>
        </p:grpSpPr>
        <p:sp>
          <p:nvSpPr>
            <p:cNvPr id="27" name="Google Shape;424;p29">
              <a:extLst>
                <a:ext uri="{FF2B5EF4-FFF2-40B4-BE49-F238E27FC236}">
                  <a16:creationId xmlns:a16="http://schemas.microsoft.com/office/drawing/2014/main" id="{06487FDB-FDFC-4D75-97E1-62EC18213301}"/>
                </a:ext>
              </a:extLst>
            </p:cNvPr>
            <p:cNvSpPr/>
            <p:nvPr/>
          </p:nvSpPr>
          <p:spPr>
            <a:xfrm>
              <a:off x="2099291" y="181586"/>
              <a:ext cx="5990478" cy="73301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9;p42">
              <a:extLst>
                <a:ext uri="{FF2B5EF4-FFF2-40B4-BE49-F238E27FC236}">
                  <a16:creationId xmlns:a16="http://schemas.microsoft.com/office/drawing/2014/main" id="{1DF3E8BF-364F-49DD-9B3A-4D9C73506E2A}"/>
                </a:ext>
              </a:extLst>
            </p:cNvPr>
            <p:cNvSpPr txBox="1">
              <a:spLocks/>
            </p:cNvSpPr>
            <p:nvPr/>
          </p:nvSpPr>
          <p:spPr>
            <a:xfrm>
              <a:off x="2173077" y="252556"/>
              <a:ext cx="2710540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dirty="0"/>
                <a:t>La VAE   |</a:t>
              </a:r>
              <a:endParaRPr lang="fr-FR" dirty="0">
                <a:solidFill>
                  <a:schemeClr val="lt2"/>
                </a:solidFill>
              </a:endParaRPr>
            </a:p>
          </p:txBody>
        </p:sp>
      </p:grpSp>
      <p:sp>
        <p:nvSpPr>
          <p:cNvPr id="13" name="Google Shape;929;p42">
            <a:extLst>
              <a:ext uri="{FF2B5EF4-FFF2-40B4-BE49-F238E27FC236}">
                <a16:creationId xmlns:a16="http://schemas.microsoft.com/office/drawing/2014/main" id="{1E0A7B91-0CEC-4B00-B860-5A16EDA3646D}"/>
              </a:ext>
            </a:extLst>
          </p:cNvPr>
          <p:cNvSpPr txBox="1">
            <a:spLocks/>
          </p:cNvSpPr>
          <p:nvPr/>
        </p:nvSpPr>
        <p:spPr>
          <a:xfrm>
            <a:off x="4943724" y="267407"/>
            <a:ext cx="3747826" cy="56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20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 Développement .Net</a:t>
            </a:r>
            <a:endParaRPr lang="fr-FR" sz="2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696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10" y="4258481"/>
            <a:ext cx="1096190" cy="1096190"/>
          </a:xfrm>
          <a:prstGeom prst="rect">
            <a:avLst/>
          </a:prstGeom>
        </p:spPr>
      </p:pic>
      <p:sp>
        <p:nvSpPr>
          <p:cNvPr id="40" name="Google Shape;575;p35">
            <a:extLst>
              <a:ext uri="{FF2B5EF4-FFF2-40B4-BE49-F238E27FC236}">
                <a16:creationId xmlns:a16="http://schemas.microsoft.com/office/drawing/2014/main" id="{A5B7D89E-1421-4BDD-BC40-4CFDBD0AA922}"/>
              </a:ext>
            </a:extLst>
          </p:cNvPr>
          <p:cNvSpPr/>
          <p:nvPr/>
        </p:nvSpPr>
        <p:spPr>
          <a:xfrm>
            <a:off x="5487520" y="1192304"/>
            <a:ext cx="1174925" cy="1175525"/>
          </a:xfrm>
          <a:custGeom>
            <a:avLst/>
            <a:gdLst/>
            <a:ahLst/>
            <a:cxnLst/>
            <a:rect l="l" t="t" r="r" b="b"/>
            <a:pathLst>
              <a:path w="46997" h="47021" extrusionOk="0">
                <a:moveTo>
                  <a:pt x="0" y="0"/>
                </a:moveTo>
                <a:lnTo>
                  <a:pt x="0" y="1218"/>
                </a:lnTo>
                <a:lnTo>
                  <a:pt x="48" y="2436"/>
                </a:lnTo>
                <a:lnTo>
                  <a:pt x="119" y="3630"/>
                </a:lnTo>
                <a:lnTo>
                  <a:pt x="239" y="4824"/>
                </a:lnTo>
                <a:lnTo>
                  <a:pt x="382" y="5994"/>
                </a:lnTo>
                <a:lnTo>
                  <a:pt x="525" y="7165"/>
                </a:lnTo>
                <a:lnTo>
                  <a:pt x="716" y="8335"/>
                </a:lnTo>
                <a:lnTo>
                  <a:pt x="955" y="9481"/>
                </a:lnTo>
                <a:lnTo>
                  <a:pt x="1194" y="10627"/>
                </a:lnTo>
                <a:lnTo>
                  <a:pt x="1481" y="11750"/>
                </a:lnTo>
                <a:lnTo>
                  <a:pt x="1767" y="12872"/>
                </a:lnTo>
                <a:lnTo>
                  <a:pt x="2101" y="13994"/>
                </a:lnTo>
                <a:lnTo>
                  <a:pt x="2460" y="15093"/>
                </a:lnTo>
                <a:lnTo>
                  <a:pt x="2842" y="16167"/>
                </a:lnTo>
                <a:lnTo>
                  <a:pt x="3248" y="17242"/>
                </a:lnTo>
                <a:lnTo>
                  <a:pt x="3678" y="18317"/>
                </a:lnTo>
                <a:lnTo>
                  <a:pt x="4155" y="19344"/>
                </a:lnTo>
                <a:lnTo>
                  <a:pt x="4633" y="20394"/>
                </a:lnTo>
                <a:lnTo>
                  <a:pt x="5134" y="21397"/>
                </a:lnTo>
                <a:lnTo>
                  <a:pt x="5660" y="22424"/>
                </a:lnTo>
                <a:lnTo>
                  <a:pt x="6209" y="23403"/>
                </a:lnTo>
                <a:lnTo>
                  <a:pt x="6806" y="24382"/>
                </a:lnTo>
                <a:lnTo>
                  <a:pt x="7403" y="25337"/>
                </a:lnTo>
                <a:lnTo>
                  <a:pt x="8024" y="26293"/>
                </a:lnTo>
                <a:lnTo>
                  <a:pt x="8669" y="27224"/>
                </a:lnTo>
                <a:lnTo>
                  <a:pt x="9337" y="28131"/>
                </a:lnTo>
                <a:lnTo>
                  <a:pt x="10030" y="29039"/>
                </a:lnTo>
                <a:lnTo>
                  <a:pt x="10722" y="29899"/>
                </a:lnTo>
                <a:lnTo>
                  <a:pt x="11463" y="30758"/>
                </a:lnTo>
                <a:lnTo>
                  <a:pt x="12203" y="31618"/>
                </a:lnTo>
                <a:lnTo>
                  <a:pt x="12967" y="32430"/>
                </a:lnTo>
                <a:lnTo>
                  <a:pt x="13755" y="33242"/>
                </a:lnTo>
                <a:lnTo>
                  <a:pt x="14567" y="34030"/>
                </a:lnTo>
                <a:lnTo>
                  <a:pt x="15403" y="34794"/>
                </a:lnTo>
                <a:lnTo>
                  <a:pt x="16239" y="35558"/>
                </a:lnTo>
                <a:lnTo>
                  <a:pt x="17098" y="36275"/>
                </a:lnTo>
                <a:lnTo>
                  <a:pt x="17982" y="36991"/>
                </a:lnTo>
                <a:lnTo>
                  <a:pt x="18865" y="37684"/>
                </a:lnTo>
                <a:lnTo>
                  <a:pt x="19797" y="38352"/>
                </a:lnTo>
                <a:lnTo>
                  <a:pt x="20704" y="38973"/>
                </a:lnTo>
                <a:lnTo>
                  <a:pt x="21659" y="39618"/>
                </a:lnTo>
                <a:lnTo>
                  <a:pt x="22615" y="40215"/>
                </a:lnTo>
                <a:lnTo>
                  <a:pt x="23594" y="40788"/>
                </a:lnTo>
                <a:lnTo>
                  <a:pt x="24597" y="41337"/>
                </a:lnTo>
                <a:lnTo>
                  <a:pt x="25600" y="41863"/>
                </a:lnTo>
                <a:lnTo>
                  <a:pt x="26627" y="42388"/>
                </a:lnTo>
                <a:lnTo>
                  <a:pt x="27653" y="42866"/>
                </a:lnTo>
                <a:lnTo>
                  <a:pt x="28704" y="43319"/>
                </a:lnTo>
                <a:lnTo>
                  <a:pt x="29755" y="43749"/>
                </a:lnTo>
                <a:lnTo>
                  <a:pt x="30829" y="44155"/>
                </a:lnTo>
                <a:lnTo>
                  <a:pt x="31928" y="44537"/>
                </a:lnTo>
                <a:lnTo>
                  <a:pt x="33026" y="44895"/>
                </a:lnTo>
                <a:lnTo>
                  <a:pt x="34125" y="45230"/>
                </a:lnTo>
                <a:lnTo>
                  <a:pt x="35247" y="45540"/>
                </a:lnTo>
                <a:lnTo>
                  <a:pt x="36370" y="45803"/>
                </a:lnTo>
                <a:lnTo>
                  <a:pt x="37516" y="46066"/>
                </a:lnTo>
                <a:lnTo>
                  <a:pt x="38686" y="46281"/>
                </a:lnTo>
                <a:lnTo>
                  <a:pt x="39832" y="46472"/>
                </a:lnTo>
                <a:lnTo>
                  <a:pt x="41002" y="46639"/>
                </a:lnTo>
                <a:lnTo>
                  <a:pt x="42196" y="46758"/>
                </a:lnTo>
                <a:lnTo>
                  <a:pt x="43367" y="46878"/>
                </a:lnTo>
                <a:lnTo>
                  <a:pt x="44585" y="46949"/>
                </a:lnTo>
                <a:lnTo>
                  <a:pt x="45779" y="46997"/>
                </a:lnTo>
                <a:lnTo>
                  <a:pt x="46996" y="47021"/>
                </a:lnTo>
                <a:lnTo>
                  <a:pt x="46996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76;p35">
            <a:extLst>
              <a:ext uri="{FF2B5EF4-FFF2-40B4-BE49-F238E27FC236}">
                <a16:creationId xmlns:a16="http://schemas.microsoft.com/office/drawing/2014/main" id="{15005C46-A37B-4E32-82E1-3552D291D8B6}"/>
              </a:ext>
            </a:extLst>
          </p:cNvPr>
          <p:cNvSpPr/>
          <p:nvPr/>
        </p:nvSpPr>
        <p:spPr>
          <a:xfrm>
            <a:off x="7287796" y="3065335"/>
            <a:ext cx="1174950" cy="1174925"/>
          </a:xfrm>
          <a:custGeom>
            <a:avLst/>
            <a:gdLst/>
            <a:ahLst/>
            <a:cxnLst/>
            <a:rect l="l" t="t" r="r" b="b"/>
            <a:pathLst>
              <a:path w="46998" h="46997" extrusionOk="0">
                <a:moveTo>
                  <a:pt x="1" y="0"/>
                </a:moveTo>
                <a:lnTo>
                  <a:pt x="1" y="46997"/>
                </a:lnTo>
                <a:lnTo>
                  <a:pt x="46997" y="46997"/>
                </a:lnTo>
                <a:lnTo>
                  <a:pt x="46997" y="45779"/>
                </a:lnTo>
                <a:lnTo>
                  <a:pt x="46949" y="44585"/>
                </a:lnTo>
                <a:lnTo>
                  <a:pt x="46854" y="43391"/>
                </a:lnTo>
                <a:lnTo>
                  <a:pt x="46758" y="42197"/>
                </a:lnTo>
                <a:lnTo>
                  <a:pt x="46615" y="41003"/>
                </a:lnTo>
                <a:lnTo>
                  <a:pt x="46448" y="39833"/>
                </a:lnTo>
                <a:lnTo>
                  <a:pt x="46257" y="38687"/>
                </a:lnTo>
                <a:lnTo>
                  <a:pt x="46042" y="37517"/>
                </a:lnTo>
                <a:lnTo>
                  <a:pt x="45803" y="36394"/>
                </a:lnTo>
                <a:lnTo>
                  <a:pt x="45517" y="35248"/>
                </a:lnTo>
                <a:lnTo>
                  <a:pt x="45206" y="34126"/>
                </a:lnTo>
                <a:lnTo>
                  <a:pt x="44896" y="33027"/>
                </a:lnTo>
                <a:lnTo>
                  <a:pt x="44537" y="31929"/>
                </a:lnTo>
                <a:lnTo>
                  <a:pt x="44155" y="30830"/>
                </a:lnTo>
                <a:lnTo>
                  <a:pt x="43749" y="29755"/>
                </a:lnTo>
                <a:lnTo>
                  <a:pt x="43296" y="28705"/>
                </a:lnTo>
                <a:lnTo>
                  <a:pt x="42842" y="27654"/>
                </a:lnTo>
                <a:lnTo>
                  <a:pt x="42364" y="26627"/>
                </a:lnTo>
                <a:lnTo>
                  <a:pt x="41863" y="25600"/>
                </a:lnTo>
                <a:lnTo>
                  <a:pt x="41338" y="24597"/>
                </a:lnTo>
                <a:lnTo>
                  <a:pt x="40764" y="23594"/>
                </a:lnTo>
                <a:lnTo>
                  <a:pt x="40191" y="22615"/>
                </a:lnTo>
                <a:lnTo>
                  <a:pt x="39594" y="21660"/>
                </a:lnTo>
                <a:lnTo>
                  <a:pt x="38973" y="20729"/>
                </a:lnTo>
                <a:lnTo>
                  <a:pt x="38329" y="19797"/>
                </a:lnTo>
                <a:lnTo>
                  <a:pt x="37660" y="18866"/>
                </a:lnTo>
                <a:lnTo>
                  <a:pt x="36967" y="17982"/>
                </a:lnTo>
                <a:lnTo>
                  <a:pt x="36275" y="17099"/>
                </a:lnTo>
                <a:lnTo>
                  <a:pt x="35535" y="16239"/>
                </a:lnTo>
                <a:lnTo>
                  <a:pt x="34794" y="15403"/>
                </a:lnTo>
                <a:lnTo>
                  <a:pt x="34030" y="14568"/>
                </a:lnTo>
                <a:lnTo>
                  <a:pt x="33242" y="13756"/>
                </a:lnTo>
                <a:lnTo>
                  <a:pt x="32430" y="12968"/>
                </a:lnTo>
                <a:lnTo>
                  <a:pt x="31594" y="12203"/>
                </a:lnTo>
                <a:lnTo>
                  <a:pt x="30759" y="11463"/>
                </a:lnTo>
                <a:lnTo>
                  <a:pt x="29899" y="10723"/>
                </a:lnTo>
                <a:lnTo>
                  <a:pt x="29015" y="10030"/>
                </a:lnTo>
                <a:lnTo>
                  <a:pt x="28132" y="9338"/>
                </a:lnTo>
                <a:lnTo>
                  <a:pt x="27200" y="8669"/>
                </a:lnTo>
                <a:lnTo>
                  <a:pt x="26269" y="8024"/>
                </a:lnTo>
                <a:lnTo>
                  <a:pt x="25338" y="7403"/>
                </a:lnTo>
                <a:lnTo>
                  <a:pt x="24383" y="6806"/>
                </a:lnTo>
                <a:lnTo>
                  <a:pt x="23403" y="6233"/>
                </a:lnTo>
                <a:lnTo>
                  <a:pt x="22400" y="5660"/>
                </a:lnTo>
                <a:lnTo>
                  <a:pt x="21397" y="5135"/>
                </a:lnTo>
                <a:lnTo>
                  <a:pt x="20371" y="4633"/>
                </a:lnTo>
                <a:lnTo>
                  <a:pt x="19344" y="4156"/>
                </a:lnTo>
                <a:lnTo>
                  <a:pt x="18293" y="3702"/>
                </a:lnTo>
                <a:lnTo>
                  <a:pt x="17242" y="3248"/>
                </a:lnTo>
                <a:lnTo>
                  <a:pt x="16168" y="2842"/>
                </a:lnTo>
                <a:lnTo>
                  <a:pt x="15069" y="2460"/>
                </a:lnTo>
                <a:lnTo>
                  <a:pt x="13971" y="2102"/>
                </a:lnTo>
                <a:lnTo>
                  <a:pt x="12872" y="1792"/>
                </a:lnTo>
                <a:lnTo>
                  <a:pt x="11750" y="1481"/>
                </a:lnTo>
                <a:lnTo>
                  <a:pt x="10604" y="1195"/>
                </a:lnTo>
                <a:lnTo>
                  <a:pt x="9481" y="956"/>
                </a:lnTo>
                <a:lnTo>
                  <a:pt x="8311" y="741"/>
                </a:lnTo>
                <a:lnTo>
                  <a:pt x="7165" y="550"/>
                </a:lnTo>
                <a:lnTo>
                  <a:pt x="5995" y="383"/>
                </a:lnTo>
                <a:lnTo>
                  <a:pt x="4801" y="239"/>
                </a:lnTo>
                <a:lnTo>
                  <a:pt x="3607" y="144"/>
                </a:lnTo>
                <a:lnTo>
                  <a:pt x="2413" y="48"/>
                </a:lnTo>
                <a:lnTo>
                  <a:pt x="1219" y="24"/>
                </a:lnTo>
                <a:lnTo>
                  <a:pt x="1" y="0"/>
                </a:lnTo>
                <a:close/>
              </a:path>
            </a:pathLst>
          </a:custGeom>
          <a:solidFill>
            <a:srgbClr val="6E5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1542;p53">
            <a:extLst>
              <a:ext uri="{FF2B5EF4-FFF2-40B4-BE49-F238E27FC236}">
                <a16:creationId xmlns:a16="http://schemas.microsoft.com/office/drawing/2014/main" id="{EF7672F6-80D4-4263-BAA3-E7108FA9EEE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367759" y="1078480"/>
            <a:ext cx="3321280" cy="3180002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1" name="Google Shape;443;p31">
            <a:extLst>
              <a:ext uri="{FF2B5EF4-FFF2-40B4-BE49-F238E27FC236}">
                <a16:creationId xmlns:a16="http://schemas.microsoft.com/office/drawing/2014/main" id="{496DC4C4-E792-45B6-99C9-D0B002C86F99}"/>
              </a:ext>
            </a:extLst>
          </p:cNvPr>
          <p:cNvSpPr txBox="1">
            <a:spLocks/>
          </p:cNvSpPr>
          <p:nvPr/>
        </p:nvSpPr>
        <p:spPr>
          <a:xfrm>
            <a:off x="282114" y="1297728"/>
            <a:ext cx="5085645" cy="472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i="1" dirty="0">
                <a:solidFill>
                  <a:schemeClr val="tx1"/>
                </a:solidFill>
                <a:latin typeface="Elephant" panose="02020904090505020303" pitchFamily="18" charset="0"/>
              </a:rPr>
              <a:t>La qualité de nos formations :</a:t>
            </a:r>
          </a:p>
        </p:txBody>
      </p:sp>
      <p:sp>
        <p:nvSpPr>
          <p:cNvPr id="62" name="Google Shape;933;p42">
            <a:extLst>
              <a:ext uri="{FF2B5EF4-FFF2-40B4-BE49-F238E27FC236}">
                <a16:creationId xmlns:a16="http://schemas.microsoft.com/office/drawing/2014/main" id="{BC65E68A-EF7E-4D09-85C7-1BD067B7D84A}"/>
              </a:ext>
            </a:extLst>
          </p:cNvPr>
          <p:cNvSpPr txBox="1">
            <a:spLocks/>
          </p:cNvSpPr>
          <p:nvPr/>
        </p:nvSpPr>
        <p:spPr>
          <a:xfrm>
            <a:off x="879023" y="2286618"/>
            <a:ext cx="4682024" cy="42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sz="2400" b="1" dirty="0">
                <a:solidFill>
                  <a:schemeClr val="accent2"/>
                </a:solidFill>
              </a:rPr>
              <a:t>97,5 % </a:t>
            </a:r>
            <a:r>
              <a:rPr lang="fr-FR" sz="2400" b="1" dirty="0">
                <a:solidFill>
                  <a:srgbClr val="445D73"/>
                </a:solidFill>
              </a:rPr>
              <a:t>de stagiaires satisfaits *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A785B05-A07F-4CD4-8DD8-EE246BC51D58}"/>
              </a:ext>
            </a:extLst>
          </p:cNvPr>
          <p:cNvSpPr/>
          <p:nvPr/>
        </p:nvSpPr>
        <p:spPr>
          <a:xfrm>
            <a:off x="688970" y="1882928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A183B9-3DA3-4802-A6EE-69C732DFB62B}"/>
              </a:ext>
            </a:extLst>
          </p:cNvPr>
          <p:cNvSpPr/>
          <p:nvPr/>
        </p:nvSpPr>
        <p:spPr>
          <a:xfrm>
            <a:off x="1618831" y="4772834"/>
            <a:ext cx="6447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b="1" dirty="0">
                <a:solidFill>
                  <a:srgbClr val="445D73"/>
                </a:solidFill>
              </a:rPr>
              <a:t>* En 2020</a:t>
            </a:r>
            <a:endParaRPr lang="fr-FR" sz="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1739878-015E-4D70-B5F6-3261F1923D7E}"/>
              </a:ext>
            </a:extLst>
          </p:cNvPr>
          <p:cNvGrpSpPr/>
          <p:nvPr/>
        </p:nvGrpSpPr>
        <p:grpSpPr>
          <a:xfrm>
            <a:off x="2472268" y="170221"/>
            <a:ext cx="6465466" cy="733019"/>
            <a:chOff x="2099291" y="181586"/>
            <a:chExt cx="5990478" cy="733019"/>
          </a:xfrm>
        </p:grpSpPr>
        <p:sp>
          <p:nvSpPr>
            <p:cNvPr id="27" name="Google Shape;424;p29">
              <a:extLst>
                <a:ext uri="{FF2B5EF4-FFF2-40B4-BE49-F238E27FC236}">
                  <a16:creationId xmlns:a16="http://schemas.microsoft.com/office/drawing/2014/main" id="{06487FDB-FDFC-4D75-97E1-62EC18213301}"/>
                </a:ext>
              </a:extLst>
            </p:cNvPr>
            <p:cNvSpPr/>
            <p:nvPr/>
          </p:nvSpPr>
          <p:spPr>
            <a:xfrm>
              <a:off x="2099291" y="181586"/>
              <a:ext cx="5990478" cy="73301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9;p42">
              <a:extLst>
                <a:ext uri="{FF2B5EF4-FFF2-40B4-BE49-F238E27FC236}">
                  <a16:creationId xmlns:a16="http://schemas.microsoft.com/office/drawing/2014/main" id="{1DF3E8BF-364F-49DD-9B3A-4D9C73506E2A}"/>
                </a:ext>
              </a:extLst>
            </p:cNvPr>
            <p:cNvSpPr txBox="1">
              <a:spLocks/>
            </p:cNvSpPr>
            <p:nvPr/>
          </p:nvSpPr>
          <p:spPr>
            <a:xfrm>
              <a:off x="2182486" y="209775"/>
              <a:ext cx="2710540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dirty="0"/>
                <a:t>La qualité  |</a:t>
              </a:r>
              <a:endParaRPr lang="fr-FR" dirty="0">
                <a:solidFill>
                  <a:schemeClr val="lt2"/>
                </a:solidFill>
              </a:endParaRPr>
            </a:p>
          </p:txBody>
        </p:sp>
      </p:grpSp>
      <p:pic>
        <p:nvPicPr>
          <p:cNvPr id="12" name="Graphique 11" descr="Étoile">
            <a:extLst>
              <a:ext uri="{FF2B5EF4-FFF2-40B4-BE49-F238E27FC236}">
                <a16:creationId xmlns:a16="http://schemas.microsoft.com/office/drawing/2014/main" id="{5BF1CB19-4F34-4F5A-85BA-F880ED1F4A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08" y="2040866"/>
            <a:ext cx="891686" cy="891686"/>
          </a:xfrm>
          <a:prstGeom prst="rect">
            <a:avLst/>
          </a:prstGeom>
        </p:spPr>
      </p:pic>
      <p:sp>
        <p:nvSpPr>
          <p:cNvPr id="19" name="Google Shape;929;p42">
            <a:extLst>
              <a:ext uri="{FF2B5EF4-FFF2-40B4-BE49-F238E27FC236}">
                <a16:creationId xmlns:a16="http://schemas.microsoft.com/office/drawing/2014/main" id="{BF614C12-9073-4FC4-80A5-29BC357EFA6D}"/>
              </a:ext>
            </a:extLst>
          </p:cNvPr>
          <p:cNvSpPr txBox="1">
            <a:spLocks/>
          </p:cNvSpPr>
          <p:nvPr/>
        </p:nvSpPr>
        <p:spPr>
          <a:xfrm>
            <a:off x="5154486" y="286030"/>
            <a:ext cx="3747826" cy="56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20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 Développement .Net</a:t>
            </a:r>
            <a:endParaRPr lang="fr-FR" sz="2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792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47"/>
          <p:cNvSpPr/>
          <p:nvPr/>
        </p:nvSpPr>
        <p:spPr>
          <a:xfrm>
            <a:off x="1465385" y="527416"/>
            <a:ext cx="6804920" cy="5187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FBC3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47"/>
          <p:cNvSpPr txBox="1">
            <a:spLocks noGrp="1"/>
          </p:cNvSpPr>
          <p:nvPr>
            <p:ph type="title"/>
          </p:nvPr>
        </p:nvSpPr>
        <p:spPr>
          <a:xfrm>
            <a:off x="1932933" y="515136"/>
            <a:ext cx="5841017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Centre de formation </a:t>
            </a:r>
            <a:r>
              <a:rPr lang="fr-FR" dirty="0" err="1">
                <a:solidFill>
                  <a:srgbClr val="6E5FFF"/>
                </a:solidFill>
              </a:rPr>
              <a:t>handi</a:t>
            </a:r>
            <a:r>
              <a:rPr lang="fr-FR" dirty="0">
                <a:solidFill>
                  <a:srgbClr val="6E5FFF"/>
                </a:solidFill>
              </a:rPr>
              <a:t>-accueillant</a:t>
            </a:r>
            <a:endParaRPr dirty="0">
              <a:solidFill>
                <a:srgbClr val="6E5FFF"/>
              </a:solidFill>
            </a:endParaRPr>
          </a:p>
        </p:txBody>
      </p:sp>
      <p:sp>
        <p:nvSpPr>
          <p:cNvPr id="1386" name="Google Shape;1386;p47"/>
          <p:cNvSpPr txBox="1">
            <a:spLocks noGrp="1"/>
          </p:cNvSpPr>
          <p:nvPr>
            <p:ph type="subTitle" idx="1"/>
          </p:nvPr>
        </p:nvSpPr>
        <p:spPr>
          <a:xfrm>
            <a:off x="2636365" y="1842814"/>
            <a:ext cx="2962318" cy="1183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938" indent="-7938" algn="just"/>
            <a:r>
              <a:rPr lang="fr-FR" sz="1200" b="1" dirty="0"/>
              <a:t>Un rendez vous avec notre </a:t>
            </a:r>
            <a:r>
              <a:rPr lang="fr-FR" sz="1200" b="1" dirty="0">
                <a:solidFill>
                  <a:srgbClr val="6E5FFF"/>
                </a:solidFill>
              </a:rPr>
              <a:t>réfèrent handicap </a:t>
            </a:r>
            <a:r>
              <a:rPr lang="fr-FR" sz="1200" b="1" dirty="0"/>
              <a:t>peut vous être proposé si vous avec certaines contraintes de santé à prendre en compte durant votre formation </a:t>
            </a:r>
          </a:p>
        </p:txBody>
      </p:sp>
      <p:grpSp>
        <p:nvGrpSpPr>
          <p:cNvPr id="1390" name="Google Shape;1390;p47"/>
          <p:cNvGrpSpPr/>
          <p:nvPr/>
        </p:nvGrpSpPr>
        <p:grpSpPr>
          <a:xfrm>
            <a:off x="7857385" y="4288975"/>
            <a:ext cx="2505805" cy="970587"/>
            <a:chOff x="7857385" y="4288975"/>
            <a:chExt cx="2505805" cy="970587"/>
          </a:xfrm>
        </p:grpSpPr>
        <p:sp>
          <p:nvSpPr>
            <p:cNvPr id="1391" name="Google Shape;1391;p47"/>
            <p:cNvSpPr/>
            <p:nvPr/>
          </p:nvSpPr>
          <p:spPr>
            <a:xfrm rot="10800000" flipH="1">
              <a:off x="7857385" y="4288975"/>
              <a:ext cx="2502624" cy="970587"/>
            </a:xfrm>
            <a:custGeom>
              <a:avLst/>
              <a:gdLst/>
              <a:ahLst/>
              <a:cxnLst/>
              <a:rect l="l" t="t" r="r" b="b"/>
              <a:pathLst>
                <a:path w="35655" h="13828" extrusionOk="0">
                  <a:moveTo>
                    <a:pt x="35654" y="1"/>
                  </a:moveTo>
                  <a:lnTo>
                    <a:pt x="1" y="980"/>
                  </a:lnTo>
                  <a:lnTo>
                    <a:pt x="97" y="1195"/>
                  </a:lnTo>
                  <a:lnTo>
                    <a:pt x="407" y="1816"/>
                  </a:lnTo>
                  <a:lnTo>
                    <a:pt x="646" y="2245"/>
                  </a:lnTo>
                  <a:lnTo>
                    <a:pt x="932" y="2771"/>
                  </a:lnTo>
                  <a:lnTo>
                    <a:pt x="1291" y="3320"/>
                  </a:lnTo>
                  <a:lnTo>
                    <a:pt x="1696" y="3941"/>
                  </a:lnTo>
                  <a:lnTo>
                    <a:pt x="2174" y="4610"/>
                  </a:lnTo>
                  <a:lnTo>
                    <a:pt x="2723" y="5302"/>
                  </a:lnTo>
                  <a:lnTo>
                    <a:pt x="3344" y="6042"/>
                  </a:lnTo>
                  <a:lnTo>
                    <a:pt x="4037" y="6783"/>
                  </a:lnTo>
                  <a:lnTo>
                    <a:pt x="4801" y="7523"/>
                  </a:lnTo>
                  <a:lnTo>
                    <a:pt x="5613" y="8287"/>
                  </a:lnTo>
                  <a:lnTo>
                    <a:pt x="6067" y="8645"/>
                  </a:lnTo>
                  <a:lnTo>
                    <a:pt x="6544" y="9027"/>
                  </a:lnTo>
                  <a:lnTo>
                    <a:pt x="7022" y="9386"/>
                  </a:lnTo>
                  <a:lnTo>
                    <a:pt x="7523" y="9744"/>
                  </a:lnTo>
                  <a:lnTo>
                    <a:pt x="8049" y="10078"/>
                  </a:lnTo>
                  <a:lnTo>
                    <a:pt x="8598" y="10436"/>
                  </a:lnTo>
                  <a:lnTo>
                    <a:pt x="9147" y="10747"/>
                  </a:lnTo>
                  <a:lnTo>
                    <a:pt x="9744" y="11081"/>
                  </a:lnTo>
                  <a:lnTo>
                    <a:pt x="10341" y="11392"/>
                  </a:lnTo>
                  <a:lnTo>
                    <a:pt x="10986" y="11678"/>
                  </a:lnTo>
                  <a:lnTo>
                    <a:pt x="11631" y="11965"/>
                  </a:lnTo>
                  <a:lnTo>
                    <a:pt x="12299" y="12227"/>
                  </a:lnTo>
                  <a:lnTo>
                    <a:pt x="12992" y="12490"/>
                  </a:lnTo>
                  <a:lnTo>
                    <a:pt x="13708" y="12705"/>
                  </a:lnTo>
                  <a:lnTo>
                    <a:pt x="14449" y="12920"/>
                  </a:lnTo>
                  <a:lnTo>
                    <a:pt x="15213" y="13111"/>
                  </a:lnTo>
                  <a:lnTo>
                    <a:pt x="16001" y="13302"/>
                  </a:lnTo>
                  <a:lnTo>
                    <a:pt x="16813" y="13445"/>
                  </a:lnTo>
                  <a:lnTo>
                    <a:pt x="17625" y="13565"/>
                  </a:lnTo>
                  <a:lnTo>
                    <a:pt x="18484" y="13684"/>
                  </a:lnTo>
                  <a:lnTo>
                    <a:pt x="19368" y="13756"/>
                  </a:lnTo>
                  <a:lnTo>
                    <a:pt x="20275" y="13804"/>
                  </a:lnTo>
                  <a:lnTo>
                    <a:pt x="21207" y="13827"/>
                  </a:lnTo>
                  <a:lnTo>
                    <a:pt x="22162" y="13827"/>
                  </a:lnTo>
                  <a:lnTo>
                    <a:pt x="23141" y="13804"/>
                  </a:lnTo>
                  <a:lnTo>
                    <a:pt x="24144" y="13732"/>
                  </a:lnTo>
                  <a:lnTo>
                    <a:pt x="25171" y="13636"/>
                  </a:lnTo>
                  <a:lnTo>
                    <a:pt x="26222" y="13493"/>
                  </a:lnTo>
                  <a:lnTo>
                    <a:pt x="27320" y="13326"/>
                  </a:lnTo>
                  <a:lnTo>
                    <a:pt x="28419" y="13135"/>
                  </a:lnTo>
                  <a:lnTo>
                    <a:pt x="29565" y="12896"/>
                  </a:lnTo>
                  <a:lnTo>
                    <a:pt x="30735" y="12610"/>
                  </a:lnTo>
                  <a:lnTo>
                    <a:pt x="31905" y="12299"/>
                  </a:lnTo>
                  <a:lnTo>
                    <a:pt x="33123" y="11941"/>
                  </a:lnTo>
                  <a:lnTo>
                    <a:pt x="34389" y="11535"/>
                  </a:lnTo>
                  <a:lnTo>
                    <a:pt x="35654" y="11105"/>
                  </a:lnTo>
                  <a:lnTo>
                    <a:pt x="356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104775" dir="110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7"/>
            <p:cNvSpPr/>
            <p:nvPr/>
          </p:nvSpPr>
          <p:spPr>
            <a:xfrm rot="10800000" flipH="1">
              <a:off x="8270305" y="4420709"/>
              <a:ext cx="2092885" cy="779332"/>
            </a:xfrm>
            <a:custGeom>
              <a:avLst/>
              <a:gdLst/>
              <a:ahLst/>
              <a:cxnLst/>
              <a:rect l="l" t="t" r="r" b="b"/>
              <a:pathLst>
                <a:path w="38543" h="14353" extrusionOk="0">
                  <a:moveTo>
                    <a:pt x="38543" y="1"/>
                  </a:moveTo>
                  <a:lnTo>
                    <a:pt x="0" y="1027"/>
                  </a:lnTo>
                  <a:lnTo>
                    <a:pt x="96" y="1242"/>
                  </a:lnTo>
                  <a:lnTo>
                    <a:pt x="430" y="1887"/>
                  </a:lnTo>
                  <a:lnTo>
                    <a:pt x="693" y="2341"/>
                  </a:lnTo>
                  <a:lnTo>
                    <a:pt x="1003" y="2866"/>
                  </a:lnTo>
                  <a:lnTo>
                    <a:pt x="1385" y="3463"/>
                  </a:lnTo>
                  <a:lnTo>
                    <a:pt x="1839" y="4108"/>
                  </a:lnTo>
                  <a:lnTo>
                    <a:pt x="2364" y="4777"/>
                  </a:lnTo>
                  <a:lnTo>
                    <a:pt x="2961" y="5517"/>
                  </a:lnTo>
                  <a:lnTo>
                    <a:pt x="3630" y="6257"/>
                  </a:lnTo>
                  <a:lnTo>
                    <a:pt x="4370" y="7045"/>
                  </a:lnTo>
                  <a:lnTo>
                    <a:pt x="5182" y="7809"/>
                  </a:lnTo>
                  <a:lnTo>
                    <a:pt x="5636" y="8215"/>
                  </a:lnTo>
                  <a:lnTo>
                    <a:pt x="6090" y="8597"/>
                  </a:lnTo>
                  <a:lnTo>
                    <a:pt x="6567" y="8980"/>
                  </a:lnTo>
                  <a:lnTo>
                    <a:pt x="7069" y="9362"/>
                  </a:lnTo>
                  <a:lnTo>
                    <a:pt x="7594" y="9744"/>
                  </a:lnTo>
                  <a:lnTo>
                    <a:pt x="8143" y="10102"/>
                  </a:lnTo>
                  <a:lnTo>
                    <a:pt x="8693" y="10460"/>
                  </a:lnTo>
                  <a:lnTo>
                    <a:pt x="9290" y="10818"/>
                  </a:lnTo>
                  <a:lnTo>
                    <a:pt x="9910" y="11177"/>
                  </a:lnTo>
                  <a:lnTo>
                    <a:pt x="10531" y="11511"/>
                  </a:lnTo>
                  <a:lnTo>
                    <a:pt x="11200" y="11821"/>
                  </a:lnTo>
                  <a:lnTo>
                    <a:pt x="11869" y="12132"/>
                  </a:lnTo>
                  <a:lnTo>
                    <a:pt x="12561" y="12418"/>
                  </a:lnTo>
                  <a:lnTo>
                    <a:pt x="13302" y="12705"/>
                  </a:lnTo>
                  <a:lnTo>
                    <a:pt x="14042" y="12968"/>
                  </a:lnTo>
                  <a:lnTo>
                    <a:pt x="14830" y="13206"/>
                  </a:lnTo>
                  <a:lnTo>
                    <a:pt x="15618" y="13421"/>
                  </a:lnTo>
                  <a:lnTo>
                    <a:pt x="16454" y="13612"/>
                  </a:lnTo>
                  <a:lnTo>
                    <a:pt x="17290" y="13803"/>
                  </a:lnTo>
                  <a:lnTo>
                    <a:pt x="18173" y="13971"/>
                  </a:lnTo>
                  <a:lnTo>
                    <a:pt x="19057" y="14090"/>
                  </a:lnTo>
                  <a:lnTo>
                    <a:pt x="19988" y="14209"/>
                  </a:lnTo>
                  <a:lnTo>
                    <a:pt x="20943" y="14281"/>
                  </a:lnTo>
                  <a:lnTo>
                    <a:pt x="21922" y="14329"/>
                  </a:lnTo>
                  <a:lnTo>
                    <a:pt x="22925" y="14353"/>
                  </a:lnTo>
                  <a:lnTo>
                    <a:pt x="23952" y="14353"/>
                  </a:lnTo>
                  <a:lnTo>
                    <a:pt x="25027" y="14329"/>
                  </a:lnTo>
                  <a:lnTo>
                    <a:pt x="26101" y="14257"/>
                  </a:lnTo>
                  <a:lnTo>
                    <a:pt x="27224" y="14162"/>
                  </a:lnTo>
                  <a:lnTo>
                    <a:pt x="28370" y="14018"/>
                  </a:lnTo>
                  <a:lnTo>
                    <a:pt x="29540" y="13851"/>
                  </a:lnTo>
                  <a:lnTo>
                    <a:pt x="30734" y="13636"/>
                  </a:lnTo>
                  <a:lnTo>
                    <a:pt x="31952" y="13374"/>
                  </a:lnTo>
                  <a:lnTo>
                    <a:pt x="33218" y="13087"/>
                  </a:lnTo>
                  <a:lnTo>
                    <a:pt x="34507" y="12777"/>
                  </a:lnTo>
                  <a:lnTo>
                    <a:pt x="35821" y="12394"/>
                  </a:lnTo>
                  <a:lnTo>
                    <a:pt x="37158" y="11988"/>
                  </a:lnTo>
                  <a:lnTo>
                    <a:pt x="38543" y="11535"/>
                  </a:lnTo>
                  <a:lnTo>
                    <a:pt x="38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42875" dist="95250" dir="1104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https://lh6.googleusercontent.com/ZyUWoOnbRf5bCRtbR7IJidYvRUzaew082bM4DR-Ae-hmwXN2J0TlY1R9po-4q5d7K_Cy9WHurzR62EmDuLQYbiLFBL_zYkhXaj2hbBB-36ZKHycRVKjFMG3OX9HeWQkZeX6lPFc">
            <a:extLst>
              <a:ext uri="{FF2B5EF4-FFF2-40B4-BE49-F238E27FC236}">
                <a16:creationId xmlns:a16="http://schemas.microsoft.com/office/drawing/2014/main" id="{5812A5DC-5F4D-4095-B041-BFBE96876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352" y="1397669"/>
            <a:ext cx="1161027" cy="162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5747C6-C67E-42A0-84D2-28F291C46EBE}"/>
              </a:ext>
            </a:extLst>
          </p:cNvPr>
          <p:cNvSpPr/>
          <p:nvPr/>
        </p:nvSpPr>
        <p:spPr>
          <a:xfrm>
            <a:off x="2636365" y="1335923"/>
            <a:ext cx="2962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38" indent="-7938" algn="just"/>
            <a:r>
              <a:rPr lang="fr-FR" b="1" dirty="0"/>
              <a:t>Rapprochez-vous de nous à la fin de la réunion d’information</a:t>
            </a:r>
            <a:endParaRPr lang="fr-FR" sz="1800" b="1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EE1E0F3-5F56-4FD4-9941-42418E915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12" y="58493"/>
            <a:ext cx="1096190" cy="109619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97E2067-2919-472B-AD41-3A3824760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493" y="1493238"/>
            <a:ext cx="2714055" cy="2255342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E0DB8E07-E025-42C7-A2E5-0890522A6D1E}"/>
              </a:ext>
            </a:extLst>
          </p:cNvPr>
          <p:cNvSpPr txBox="1">
            <a:spLocks/>
          </p:cNvSpPr>
          <p:nvPr/>
        </p:nvSpPr>
        <p:spPr>
          <a:xfrm>
            <a:off x="1320352" y="3250385"/>
            <a:ext cx="2029570" cy="946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5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2000" dirty="0">
                <a:solidFill>
                  <a:srgbClr val="445D73"/>
                </a:solidFill>
              </a:rPr>
              <a:t>Adaptation de la formation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4AAF62-E9AB-4A38-A22F-1FAF0722D3FD}"/>
              </a:ext>
            </a:extLst>
          </p:cNvPr>
          <p:cNvSpPr/>
          <p:nvPr/>
        </p:nvSpPr>
        <p:spPr>
          <a:xfrm rot="5400000">
            <a:off x="2758338" y="3805043"/>
            <a:ext cx="774291" cy="45719"/>
          </a:xfrm>
          <a:prstGeom prst="rect">
            <a:avLst/>
          </a:prstGeom>
          <a:solidFill>
            <a:srgbClr val="FBC31E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r-FR" sz="1400" b="1" i="0" u="none" strike="noStrike" kern="0" cap="none" spc="0" normalizeH="0" baseline="0" noProof="0">
              <a:ln w="22225">
                <a:solidFill>
                  <a:srgbClr val="3E31B9"/>
                </a:solidFill>
                <a:prstDash val="solid"/>
              </a:ln>
              <a:solidFill>
                <a:srgbClr val="3E31B9">
                  <a:lumMod val="40000"/>
                  <a:lumOff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21CAAD6E-255D-456A-8EA4-33A551F9B0EE}"/>
              </a:ext>
            </a:extLst>
          </p:cNvPr>
          <p:cNvSpPr txBox="1">
            <a:spLocks/>
          </p:cNvSpPr>
          <p:nvPr/>
        </p:nvSpPr>
        <p:spPr>
          <a:xfrm>
            <a:off x="3296615" y="3401500"/>
            <a:ext cx="3711158" cy="774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bin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fr-FR" sz="1600" dirty="0">
                <a:solidFill>
                  <a:schemeClr val="tx1"/>
                </a:solidFill>
              </a:rPr>
              <a:t>Locaux accessibles</a:t>
            </a:r>
          </a:p>
          <a:p>
            <a:pPr algn="l"/>
            <a:r>
              <a:rPr lang="fr-FR" sz="1600" dirty="0">
                <a:solidFill>
                  <a:schemeClr val="tx1"/>
                </a:solidFill>
              </a:rPr>
              <a:t>Places de parking dédiées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1CE37C-832E-4F15-BAE5-CC31D61280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6493" y="4326906"/>
            <a:ext cx="1301515" cy="5649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6614E3B-9ABB-4E92-88A7-DBD260C9F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000" y="798857"/>
            <a:ext cx="6576000" cy="1371600"/>
          </a:xfrm>
        </p:spPr>
        <p:txBody>
          <a:bodyPr/>
          <a:lstStyle/>
          <a:p>
            <a:r>
              <a:rPr lang="fr-FR" dirty="0"/>
              <a:t>Questions ?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71D596B8-B870-4EA0-9055-A955CD767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500" y="520112"/>
            <a:ext cx="5123786" cy="548700"/>
          </a:xfrm>
        </p:spPr>
        <p:txBody>
          <a:bodyPr/>
          <a:lstStyle/>
          <a:p>
            <a:r>
              <a:rPr lang="fr-FR" sz="2800" dirty="0">
                <a:solidFill>
                  <a:srgbClr val="445D73"/>
                </a:solidFill>
              </a:rPr>
              <a:t>Vous avez des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E72D990-A724-43BF-BB22-9E1AAB6B0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107" y="0"/>
            <a:ext cx="1597714" cy="159771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26CDC6-C835-4B8B-A93E-B0CD9B58D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461" y="2170457"/>
            <a:ext cx="2877078" cy="2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44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1612499-DF74-456F-8B4E-96A765532B32}"/>
              </a:ext>
            </a:extLst>
          </p:cNvPr>
          <p:cNvGrpSpPr/>
          <p:nvPr/>
        </p:nvGrpSpPr>
        <p:grpSpPr>
          <a:xfrm>
            <a:off x="4368457" y="423955"/>
            <a:ext cx="4215908" cy="4719545"/>
            <a:chOff x="4248554" y="619850"/>
            <a:chExt cx="5621210" cy="6292726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A445D55D-2A30-4694-ACD5-92AD1C2296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48554" y="619850"/>
              <a:ext cx="5621210" cy="6292726"/>
              <a:chOff x="1915" y="0"/>
              <a:chExt cx="3859" cy="4320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34D666D7-17DF-4E3C-9B4C-67EE4398D17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915" y="0"/>
                <a:ext cx="3850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809956E-7F4F-4CAE-91DF-B2C3B72C4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0" y="400"/>
                <a:ext cx="1402" cy="1181"/>
              </a:xfrm>
              <a:custGeom>
                <a:avLst/>
                <a:gdLst>
                  <a:gd name="T0" fmla="*/ 3099 w 5607"/>
                  <a:gd name="T1" fmla="*/ 1216 h 4724"/>
                  <a:gd name="T2" fmla="*/ 2870 w 5607"/>
                  <a:gd name="T3" fmla="*/ 1153 h 4724"/>
                  <a:gd name="T4" fmla="*/ 2567 w 5607"/>
                  <a:gd name="T5" fmla="*/ 1066 h 4724"/>
                  <a:gd name="T6" fmla="*/ 2370 w 5607"/>
                  <a:gd name="T7" fmla="*/ 1168 h 4724"/>
                  <a:gd name="T8" fmla="*/ 2178 w 5607"/>
                  <a:gd name="T9" fmla="*/ 967 h 4724"/>
                  <a:gd name="T10" fmla="*/ 2004 w 5607"/>
                  <a:gd name="T11" fmla="*/ 832 h 4724"/>
                  <a:gd name="T12" fmla="*/ 1637 w 5607"/>
                  <a:gd name="T13" fmla="*/ 665 h 4724"/>
                  <a:gd name="T14" fmla="*/ 1581 w 5607"/>
                  <a:gd name="T15" fmla="*/ 312 h 4724"/>
                  <a:gd name="T16" fmla="*/ 1657 w 5607"/>
                  <a:gd name="T17" fmla="*/ 45 h 4724"/>
                  <a:gd name="T18" fmla="*/ 1460 w 5607"/>
                  <a:gd name="T19" fmla="*/ 125 h 4724"/>
                  <a:gd name="T20" fmla="*/ 1157 w 5607"/>
                  <a:gd name="T21" fmla="*/ 422 h 4724"/>
                  <a:gd name="T22" fmla="*/ 920 w 5607"/>
                  <a:gd name="T23" fmla="*/ 391 h 4724"/>
                  <a:gd name="T24" fmla="*/ 905 w 5607"/>
                  <a:gd name="T25" fmla="*/ 657 h 4724"/>
                  <a:gd name="T26" fmla="*/ 799 w 5607"/>
                  <a:gd name="T27" fmla="*/ 956 h 4724"/>
                  <a:gd name="T28" fmla="*/ 728 w 5607"/>
                  <a:gd name="T29" fmla="*/ 1377 h 4724"/>
                  <a:gd name="T30" fmla="*/ 545 w 5607"/>
                  <a:gd name="T31" fmla="*/ 1405 h 4724"/>
                  <a:gd name="T32" fmla="*/ 279 w 5607"/>
                  <a:gd name="T33" fmla="*/ 1597 h 4724"/>
                  <a:gd name="T34" fmla="*/ 214 w 5607"/>
                  <a:gd name="T35" fmla="*/ 1896 h 4724"/>
                  <a:gd name="T36" fmla="*/ 236 w 5607"/>
                  <a:gd name="T37" fmla="*/ 2046 h 4724"/>
                  <a:gd name="T38" fmla="*/ 88 w 5607"/>
                  <a:gd name="T39" fmla="*/ 2377 h 4724"/>
                  <a:gd name="T40" fmla="*/ 0 w 5607"/>
                  <a:gd name="T41" fmla="*/ 2500 h 4724"/>
                  <a:gd name="T42" fmla="*/ 176 w 5607"/>
                  <a:gd name="T43" fmla="*/ 2789 h 4724"/>
                  <a:gd name="T44" fmla="*/ 4 w 5607"/>
                  <a:gd name="T45" fmla="*/ 2954 h 4724"/>
                  <a:gd name="T46" fmla="*/ 122 w 5607"/>
                  <a:gd name="T47" fmla="*/ 3244 h 4724"/>
                  <a:gd name="T48" fmla="*/ 324 w 5607"/>
                  <a:gd name="T49" fmla="*/ 3644 h 4724"/>
                  <a:gd name="T50" fmla="*/ 485 w 5607"/>
                  <a:gd name="T51" fmla="*/ 3700 h 4724"/>
                  <a:gd name="T52" fmla="*/ 994 w 5607"/>
                  <a:gd name="T53" fmla="*/ 3970 h 4724"/>
                  <a:gd name="T54" fmla="*/ 1142 w 5607"/>
                  <a:gd name="T55" fmla="*/ 3952 h 4724"/>
                  <a:gd name="T56" fmla="*/ 1456 w 5607"/>
                  <a:gd name="T57" fmla="*/ 3813 h 4724"/>
                  <a:gd name="T58" fmla="*/ 1567 w 5607"/>
                  <a:gd name="T59" fmla="*/ 3827 h 4724"/>
                  <a:gd name="T60" fmla="*/ 1684 w 5607"/>
                  <a:gd name="T61" fmla="*/ 3927 h 4724"/>
                  <a:gd name="T62" fmla="*/ 1750 w 5607"/>
                  <a:gd name="T63" fmla="*/ 4039 h 4724"/>
                  <a:gd name="T64" fmla="*/ 1887 w 5607"/>
                  <a:gd name="T65" fmla="*/ 4112 h 4724"/>
                  <a:gd name="T66" fmla="*/ 1835 w 5607"/>
                  <a:gd name="T67" fmla="*/ 4271 h 4724"/>
                  <a:gd name="T68" fmla="*/ 2169 w 5607"/>
                  <a:gd name="T69" fmla="*/ 4468 h 4724"/>
                  <a:gd name="T70" fmla="*/ 2255 w 5607"/>
                  <a:gd name="T71" fmla="*/ 4595 h 4724"/>
                  <a:gd name="T72" fmla="*/ 2429 w 5607"/>
                  <a:gd name="T73" fmla="*/ 4468 h 4724"/>
                  <a:gd name="T74" fmla="*/ 2683 w 5607"/>
                  <a:gd name="T75" fmla="*/ 4407 h 4724"/>
                  <a:gd name="T76" fmla="*/ 2781 w 5607"/>
                  <a:gd name="T77" fmla="*/ 4137 h 4724"/>
                  <a:gd name="T78" fmla="*/ 2924 w 5607"/>
                  <a:gd name="T79" fmla="*/ 4077 h 4724"/>
                  <a:gd name="T80" fmla="*/ 2983 w 5607"/>
                  <a:gd name="T81" fmla="*/ 3942 h 4724"/>
                  <a:gd name="T82" fmla="*/ 3420 w 5607"/>
                  <a:gd name="T83" fmla="*/ 3899 h 4724"/>
                  <a:gd name="T84" fmla="*/ 3726 w 5607"/>
                  <a:gd name="T85" fmla="*/ 3957 h 4724"/>
                  <a:gd name="T86" fmla="*/ 4117 w 5607"/>
                  <a:gd name="T87" fmla="*/ 4085 h 4724"/>
                  <a:gd name="T88" fmla="*/ 4364 w 5607"/>
                  <a:gd name="T89" fmla="*/ 4211 h 4724"/>
                  <a:gd name="T90" fmla="*/ 4458 w 5607"/>
                  <a:gd name="T91" fmla="*/ 4468 h 4724"/>
                  <a:gd name="T92" fmla="*/ 4595 w 5607"/>
                  <a:gd name="T93" fmla="*/ 4636 h 4724"/>
                  <a:gd name="T94" fmla="*/ 4792 w 5607"/>
                  <a:gd name="T95" fmla="*/ 4724 h 4724"/>
                  <a:gd name="T96" fmla="*/ 4883 w 5607"/>
                  <a:gd name="T97" fmla="*/ 4607 h 4724"/>
                  <a:gd name="T98" fmla="*/ 4972 w 5607"/>
                  <a:gd name="T99" fmla="*/ 4513 h 4724"/>
                  <a:gd name="T100" fmla="*/ 4954 w 5607"/>
                  <a:gd name="T101" fmla="*/ 4231 h 4724"/>
                  <a:gd name="T102" fmla="*/ 4976 w 5607"/>
                  <a:gd name="T103" fmla="*/ 3486 h 4724"/>
                  <a:gd name="T104" fmla="*/ 5190 w 5607"/>
                  <a:gd name="T105" fmla="*/ 2628 h 4724"/>
                  <a:gd name="T106" fmla="*/ 5607 w 5607"/>
                  <a:gd name="T107" fmla="*/ 1925 h 4724"/>
                  <a:gd name="T108" fmla="*/ 4934 w 5607"/>
                  <a:gd name="T109" fmla="*/ 1823 h 4724"/>
                  <a:gd name="T110" fmla="*/ 4510 w 5607"/>
                  <a:gd name="T111" fmla="*/ 1725 h 4724"/>
                  <a:gd name="T112" fmla="*/ 4235 w 5607"/>
                  <a:gd name="T113" fmla="*/ 1726 h 4724"/>
                  <a:gd name="T114" fmla="*/ 4083 w 5607"/>
                  <a:gd name="T115" fmla="*/ 1573 h 4724"/>
                  <a:gd name="T116" fmla="*/ 3994 w 5607"/>
                  <a:gd name="T117" fmla="*/ 1703 h 4724"/>
                  <a:gd name="T118" fmla="*/ 3684 w 5607"/>
                  <a:gd name="T119" fmla="*/ 1418 h 4724"/>
                  <a:gd name="T120" fmla="*/ 3547 w 5607"/>
                  <a:gd name="T121" fmla="*/ 1190 h 4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07" h="4724">
                    <a:moveTo>
                      <a:pt x="3228" y="1115"/>
                    </a:moveTo>
                    <a:lnTo>
                      <a:pt x="3099" y="1216"/>
                    </a:lnTo>
                    <a:lnTo>
                      <a:pt x="3018" y="1219"/>
                    </a:lnTo>
                    <a:lnTo>
                      <a:pt x="2870" y="1153"/>
                    </a:lnTo>
                    <a:lnTo>
                      <a:pt x="2765" y="1066"/>
                    </a:lnTo>
                    <a:lnTo>
                      <a:pt x="2567" y="1066"/>
                    </a:lnTo>
                    <a:lnTo>
                      <a:pt x="2531" y="1146"/>
                    </a:lnTo>
                    <a:lnTo>
                      <a:pt x="2370" y="1168"/>
                    </a:lnTo>
                    <a:lnTo>
                      <a:pt x="2269" y="958"/>
                    </a:lnTo>
                    <a:lnTo>
                      <a:pt x="2178" y="967"/>
                    </a:lnTo>
                    <a:lnTo>
                      <a:pt x="2178" y="875"/>
                    </a:lnTo>
                    <a:lnTo>
                      <a:pt x="2004" y="832"/>
                    </a:lnTo>
                    <a:lnTo>
                      <a:pt x="1808" y="661"/>
                    </a:lnTo>
                    <a:lnTo>
                      <a:pt x="1637" y="665"/>
                    </a:lnTo>
                    <a:lnTo>
                      <a:pt x="1662" y="478"/>
                    </a:lnTo>
                    <a:lnTo>
                      <a:pt x="1581" y="312"/>
                    </a:lnTo>
                    <a:lnTo>
                      <a:pt x="1581" y="192"/>
                    </a:lnTo>
                    <a:lnTo>
                      <a:pt x="1657" y="45"/>
                    </a:lnTo>
                    <a:lnTo>
                      <a:pt x="1580" y="0"/>
                    </a:lnTo>
                    <a:lnTo>
                      <a:pt x="1460" y="125"/>
                    </a:lnTo>
                    <a:lnTo>
                      <a:pt x="1411" y="310"/>
                    </a:lnTo>
                    <a:lnTo>
                      <a:pt x="1157" y="422"/>
                    </a:lnTo>
                    <a:lnTo>
                      <a:pt x="1003" y="372"/>
                    </a:lnTo>
                    <a:lnTo>
                      <a:pt x="920" y="391"/>
                    </a:lnTo>
                    <a:lnTo>
                      <a:pt x="944" y="556"/>
                    </a:lnTo>
                    <a:lnTo>
                      <a:pt x="905" y="657"/>
                    </a:lnTo>
                    <a:lnTo>
                      <a:pt x="944" y="747"/>
                    </a:lnTo>
                    <a:lnTo>
                      <a:pt x="799" y="956"/>
                    </a:lnTo>
                    <a:lnTo>
                      <a:pt x="719" y="963"/>
                    </a:lnTo>
                    <a:lnTo>
                      <a:pt x="728" y="1377"/>
                    </a:lnTo>
                    <a:lnTo>
                      <a:pt x="701" y="1459"/>
                    </a:lnTo>
                    <a:lnTo>
                      <a:pt x="545" y="1405"/>
                    </a:lnTo>
                    <a:lnTo>
                      <a:pt x="316" y="1521"/>
                    </a:lnTo>
                    <a:lnTo>
                      <a:pt x="279" y="1597"/>
                    </a:lnTo>
                    <a:lnTo>
                      <a:pt x="373" y="1832"/>
                    </a:lnTo>
                    <a:lnTo>
                      <a:pt x="214" y="1896"/>
                    </a:lnTo>
                    <a:lnTo>
                      <a:pt x="261" y="1966"/>
                    </a:lnTo>
                    <a:lnTo>
                      <a:pt x="236" y="2046"/>
                    </a:lnTo>
                    <a:lnTo>
                      <a:pt x="308" y="2082"/>
                    </a:lnTo>
                    <a:lnTo>
                      <a:pt x="88" y="2377"/>
                    </a:lnTo>
                    <a:lnTo>
                      <a:pt x="74" y="2435"/>
                    </a:lnTo>
                    <a:lnTo>
                      <a:pt x="0" y="2500"/>
                    </a:lnTo>
                    <a:lnTo>
                      <a:pt x="102" y="2740"/>
                    </a:lnTo>
                    <a:lnTo>
                      <a:pt x="176" y="2789"/>
                    </a:lnTo>
                    <a:lnTo>
                      <a:pt x="89" y="2932"/>
                    </a:lnTo>
                    <a:lnTo>
                      <a:pt x="4" y="2954"/>
                    </a:lnTo>
                    <a:lnTo>
                      <a:pt x="17" y="3201"/>
                    </a:lnTo>
                    <a:lnTo>
                      <a:pt x="122" y="3244"/>
                    </a:lnTo>
                    <a:lnTo>
                      <a:pt x="252" y="3405"/>
                    </a:lnTo>
                    <a:lnTo>
                      <a:pt x="324" y="3644"/>
                    </a:lnTo>
                    <a:lnTo>
                      <a:pt x="381" y="3580"/>
                    </a:lnTo>
                    <a:lnTo>
                      <a:pt x="485" y="3700"/>
                    </a:lnTo>
                    <a:lnTo>
                      <a:pt x="630" y="4017"/>
                    </a:lnTo>
                    <a:lnTo>
                      <a:pt x="994" y="3970"/>
                    </a:lnTo>
                    <a:lnTo>
                      <a:pt x="1079" y="4009"/>
                    </a:lnTo>
                    <a:lnTo>
                      <a:pt x="1142" y="3952"/>
                    </a:lnTo>
                    <a:lnTo>
                      <a:pt x="1320" y="3927"/>
                    </a:lnTo>
                    <a:lnTo>
                      <a:pt x="1456" y="3813"/>
                    </a:lnTo>
                    <a:lnTo>
                      <a:pt x="1567" y="3829"/>
                    </a:lnTo>
                    <a:lnTo>
                      <a:pt x="1567" y="3827"/>
                    </a:lnTo>
                    <a:lnTo>
                      <a:pt x="1669" y="3847"/>
                    </a:lnTo>
                    <a:lnTo>
                      <a:pt x="1684" y="3927"/>
                    </a:lnTo>
                    <a:lnTo>
                      <a:pt x="1760" y="3956"/>
                    </a:lnTo>
                    <a:lnTo>
                      <a:pt x="1750" y="4039"/>
                    </a:lnTo>
                    <a:lnTo>
                      <a:pt x="1835" y="4046"/>
                    </a:lnTo>
                    <a:lnTo>
                      <a:pt x="1887" y="4112"/>
                    </a:lnTo>
                    <a:lnTo>
                      <a:pt x="1916" y="4201"/>
                    </a:lnTo>
                    <a:lnTo>
                      <a:pt x="1835" y="4271"/>
                    </a:lnTo>
                    <a:lnTo>
                      <a:pt x="1902" y="4410"/>
                    </a:lnTo>
                    <a:lnTo>
                      <a:pt x="2169" y="4468"/>
                    </a:lnTo>
                    <a:lnTo>
                      <a:pt x="2255" y="4513"/>
                    </a:lnTo>
                    <a:lnTo>
                      <a:pt x="2255" y="4595"/>
                    </a:lnTo>
                    <a:lnTo>
                      <a:pt x="2394" y="4540"/>
                    </a:lnTo>
                    <a:lnTo>
                      <a:pt x="2429" y="4468"/>
                    </a:lnTo>
                    <a:lnTo>
                      <a:pt x="2618" y="4356"/>
                    </a:lnTo>
                    <a:lnTo>
                      <a:pt x="2683" y="4407"/>
                    </a:lnTo>
                    <a:lnTo>
                      <a:pt x="2772" y="4377"/>
                    </a:lnTo>
                    <a:lnTo>
                      <a:pt x="2781" y="4137"/>
                    </a:lnTo>
                    <a:lnTo>
                      <a:pt x="2841" y="4067"/>
                    </a:lnTo>
                    <a:lnTo>
                      <a:pt x="2924" y="4077"/>
                    </a:lnTo>
                    <a:lnTo>
                      <a:pt x="2989" y="3985"/>
                    </a:lnTo>
                    <a:lnTo>
                      <a:pt x="2983" y="3942"/>
                    </a:lnTo>
                    <a:lnTo>
                      <a:pt x="3218" y="3776"/>
                    </a:lnTo>
                    <a:lnTo>
                      <a:pt x="3420" y="3899"/>
                    </a:lnTo>
                    <a:lnTo>
                      <a:pt x="3585" y="3853"/>
                    </a:lnTo>
                    <a:lnTo>
                      <a:pt x="3726" y="3957"/>
                    </a:lnTo>
                    <a:lnTo>
                      <a:pt x="3875" y="3893"/>
                    </a:lnTo>
                    <a:lnTo>
                      <a:pt x="4117" y="4085"/>
                    </a:lnTo>
                    <a:lnTo>
                      <a:pt x="4144" y="4067"/>
                    </a:lnTo>
                    <a:lnTo>
                      <a:pt x="4364" y="4211"/>
                    </a:lnTo>
                    <a:lnTo>
                      <a:pt x="4377" y="4473"/>
                    </a:lnTo>
                    <a:lnTo>
                      <a:pt x="4458" y="4468"/>
                    </a:lnTo>
                    <a:lnTo>
                      <a:pt x="4519" y="4620"/>
                    </a:lnTo>
                    <a:lnTo>
                      <a:pt x="4595" y="4636"/>
                    </a:lnTo>
                    <a:lnTo>
                      <a:pt x="4572" y="4723"/>
                    </a:lnTo>
                    <a:lnTo>
                      <a:pt x="4792" y="4724"/>
                    </a:lnTo>
                    <a:lnTo>
                      <a:pt x="4869" y="4694"/>
                    </a:lnTo>
                    <a:lnTo>
                      <a:pt x="4883" y="4607"/>
                    </a:lnTo>
                    <a:lnTo>
                      <a:pt x="4966" y="4602"/>
                    </a:lnTo>
                    <a:lnTo>
                      <a:pt x="4972" y="4513"/>
                    </a:lnTo>
                    <a:lnTo>
                      <a:pt x="5037" y="4455"/>
                    </a:lnTo>
                    <a:lnTo>
                      <a:pt x="4954" y="4231"/>
                    </a:lnTo>
                    <a:lnTo>
                      <a:pt x="5032" y="3785"/>
                    </a:lnTo>
                    <a:lnTo>
                      <a:pt x="4976" y="3486"/>
                    </a:lnTo>
                    <a:lnTo>
                      <a:pt x="5148" y="3083"/>
                    </a:lnTo>
                    <a:lnTo>
                      <a:pt x="5190" y="2628"/>
                    </a:lnTo>
                    <a:lnTo>
                      <a:pt x="5493" y="2234"/>
                    </a:lnTo>
                    <a:lnTo>
                      <a:pt x="5607" y="1925"/>
                    </a:lnTo>
                    <a:lnTo>
                      <a:pt x="5360" y="1838"/>
                    </a:lnTo>
                    <a:lnTo>
                      <a:pt x="4934" y="1823"/>
                    </a:lnTo>
                    <a:lnTo>
                      <a:pt x="4693" y="1606"/>
                    </a:lnTo>
                    <a:lnTo>
                      <a:pt x="4510" y="1725"/>
                    </a:lnTo>
                    <a:lnTo>
                      <a:pt x="4310" y="1690"/>
                    </a:lnTo>
                    <a:lnTo>
                      <a:pt x="4235" y="1726"/>
                    </a:lnTo>
                    <a:lnTo>
                      <a:pt x="4171" y="1614"/>
                    </a:lnTo>
                    <a:lnTo>
                      <a:pt x="4083" y="1573"/>
                    </a:lnTo>
                    <a:lnTo>
                      <a:pt x="4002" y="1618"/>
                    </a:lnTo>
                    <a:lnTo>
                      <a:pt x="3994" y="1703"/>
                    </a:lnTo>
                    <a:lnTo>
                      <a:pt x="3915" y="1682"/>
                    </a:lnTo>
                    <a:lnTo>
                      <a:pt x="3684" y="1418"/>
                    </a:lnTo>
                    <a:lnTo>
                      <a:pt x="3634" y="1249"/>
                    </a:lnTo>
                    <a:lnTo>
                      <a:pt x="3547" y="1190"/>
                    </a:lnTo>
                    <a:lnTo>
                      <a:pt x="3228" y="1115"/>
                    </a:ln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77E8CC0B-F6E5-43F2-95EB-DD5F29C29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6"/>
                <a:ext cx="827" cy="988"/>
              </a:xfrm>
              <a:custGeom>
                <a:avLst/>
                <a:gdLst>
                  <a:gd name="T0" fmla="*/ 800 w 3309"/>
                  <a:gd name="T1" fmla="*/ 117 h 3950"/>
                  <a:gd name="T2" fmla="*/ 237 w 3309"/>
                  <a:gd name="T3" fmla="*/ 385 h 3950"/>
                  <a:gd name="T4" fmla="*/ 319 w 3309"/>
                  <a:gd name="T5" fmla="*/ 1007 h 3950"/>
                  <a:gd name="T6" fmla="*/ 219 w 3309"/>
                  <a:gd name="T7" fmla="*/ 1127 h 3950"/>
                  <a:gd name="T8" fmla="*/ 300 w 3309"/>
                  <a:gd name="T9" fmla="*/ 1285 h 3950"/>
                  <a:gd name="T10" fmla="*/ 182 w 3309"/>
                  <a:gd name="T11" fmla="*/ 1413 h 3950"/>
                  <a:gd name="T12" fmla="*/ 189 w 3309"/>
                  <a:gd name="T13" fmla="*/ 1530 h 3950"/>
                  <a:gd name="T14" fmla="*/ 1 w 3309"/>
                  <a:gd name="T15" fmla="*/ 1788 h 3950"/>
                  <a:gd name="T16" fmla="*/ 463 w 3309"/>
                  <a:gd name="T17" fmla="*/ 2341 h 3950"/>
                  <a:gd name="T18" fmla="*/ 415 w 3309"/>
                  <a:gd name="T19" fmla="*/ 2730 h 3950"/>
                  <a:gd name="T20" fmla="*/ 477 w 3309"/>
                  <a:gd name="T21" fmla="*/ 3205 h 3950"/>
                  <a:gd name="T22" fmla="*/ 407 w 3309"/>
                  <a:gd name="T23" fmla="*/ 3373 h 3950"/>
                  <a:gd name="T24" fmla="*/ 752 w 3309"/>
                  <a:gd name="T25" fmla="*/ 3351 h 3950"/>
                  <a:gd name="T26" fmla="*/ 1083 w 3309"/>
                  <a:gd name="T27" fmla="*/ 3369 h 3950"/>
                  <a:gd name="T28" fmla="*/ 1596 w 3309"/>
                  <a:gd name="T29" fmla="*/ 3583 h 3950"/>
                  <a:gd name="T30" fmla="*/ 1728 w 3309"/>
                  <a:gd name="T31" fmla="*/ 3566 h 3950"/>
                  <a:gd name="T32" fmla="*/ 2038 w 3309"/>
                  <a:gd name="T33" fmla="*/ 3501 h 3950"/>
                  <a:gd name="T34" fmla="*/ 2070 w 3309"/>
                  <a:gd name="T35" fmla="*/ 3656 h 3950"/>
                  <a:gd name="T36" fmla="*/ 2453 w 3309"/>
                  <a:gd name="T37" fmla="*/ 3950 h 3950"/>
                  <a:gd name="T38" fmla="*/ 2601 w 3309"/>
                  <a:gd name="T39" fmla="*/ 3619 h 3950"/>
                  <a:gd name="T40" fmla="*/ 2579 w 3309"/>
                  <a:gd name="T41" fmla="*/ 3469 h 3950"/>
                  <a:gd name="T42" fmla="*/ 2644 w 3309"/>
                  <a:gd name="T43" fmla="*/ 3170 h 3950"/>
                  <a:gd name="T44" fmla="*/ 2910 w 3309"/>
                  <a:gd name="T45" fmla="*/ 2978 h 3950"/>
                  <a:gd name="T46" fmla="*/ 3093 w 3309"/>
                  <a:gd name="T47" fmla="*/ 2950 h 3950"/>
                  <a:gd name="T48" fmla="*/ 3164 w 3309"/>
                  <a:gd name="T49" fmla="*/ 2529 h 3950"/>
                  <a:gd name="T50" fmla="*/ 3270 w 3309"/>
                  <a:gd name="T51" fmla="*/ 2230 h 3950"/>
                  <a:gd name="T52" fmla="*/ 3285 w 3309"/>
                  <a:gd name="T53" fmla="*/ 1964 h 3950"/>
                  <a:gd name="T54" fmla="*/ 3169 w 3309"/>
                  <a:gd name="T55" fmla="*/ 1931 h 3950"/>
                  <a:gd name="T56" fmla="*/ 3178 w 3309"/>
                  <a:gd name="T57" fmla="*/ 1596 h 3950"/>
                  <a:gd name="T58" fmla="*/ 3158 w 3309"/>
                  <a:gd name="T59" fmla="*/ 1427 h 3950"/>
                  <a:gd name="T60" fmla="*/ 2864 w 3309"/>
                  <a:gd name="T61" fmla="*/ 1316 h 3950"/>
                  <a:gd name="T62" fmla="*/ 2642 w 3309"/>
                  <a:gd name="T63" fmla="*/ 1336 h 3950"/>
                  <a:gd name="T64" fmla="*/ 2422 w 3309"/>
                  <a:gd name="T65" fmla="*/ 1036 h 3950"/>
                  <a:gd name="T66" fmla="*/ 2306 w 3309"/>
                  <a:gd name="T67" fmla="*/ 1019 h 3950"/>
                  <a:gd name="T68" fmla="*/ 2126 w 3309"/>
                  <a:gd name="T69" fmla="*/ 743 h 3950"/>
                  <a:gd name="T70" fmla="*/ 2025 w 3309"/>
                  <a:gd name="T71" fmla="*/ 529 h 3950"/>
                  <a:gd name="T72" fmla="*/ 1697 w 3309"/>
                  <a:gd name="T73" fmla="*/ 654 h 3950"/>
                  <a:gd name="T74" fmla="*/ 1528 w 3309"/>
                  <a:gd name="T75" fmla="*/ 466 h 3950"/>
                  <a:gd name="T76" fmla="*/ 1394 w 3309"/>
                  <a:gd name="T77" fmla="*/ 388 h 3950"/>
                  <a:gd name="T78" fmla="*/ 1351 w 3309"/>
                  <a:gd name="T79" fmla="*/ 49 h 3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09" h="3950">
                    <a:moveTo>
                      <a:pt x="1272" y="0"/>
                    </a:moveTo>
                    <a:lnTo>
                      <a:pt x="800" y="117"/>
                    </a:lnTo>
                    <a:lnTo>
                      <a:pt x="405" y="242"/>
                    </a:lnTo>
                    <a:lnTo>
                      <a:pt x="237" y="385"/>
                    </a:lnTo>
                    <a:lnTo>
                      <a:pt x="236" y="907"/>
                    </a:lnTo>
                    <a:lnTo>
                      <a:pt x="319" y="1007"/>
                    </a:lnTo>
                    <a:lnTo>
                      <a:pt x="240" y="957"/>
                    </a:lnTo>
                    <a:lnTo>
                      <a:pt x="219" y="1127"/>
                    </a:lnTo>
                    <a:lnTo>
                      <a:pt x="232" y="1238"/>
                    </a:lnTo>
                    <a:lnTo>
                      <a:pt x="300" y="1285"/>
                    </a:lnTo>
                    <a:lnTo>
                      <a:pt x="192" y="1327"/>
                    </a:lnTo>
                    <a:lnTo>
                      <a:pt x="182" y="1413"/>
                    </a:lnTo>
                    <a:lnTo>
                      <a:pt x="269" y="1573"/>
                    </a:lnTo>
                    <a:lnTo>
                      <a:pt x="189" y="1530"/>
                    </a:lnTo>
                    <a:lnTo>
                      <a:pt x="0" y="1787"/>
                    </a:lnTo>
                    <a:lnTo>
                      <a:pt x="1" y="1788"/>
                    </a:lnTo>
                    <a:lnTo>
                      <a:pt x="365" y="2097"/>
                    </a:lnTo>
                    <a:lnTo>
                      <a:pt x="463" y="2341"/>
                    </a:lnTo>
                    <a:lnTo>
                      <a:pt x="375" y="2476"/>
                    </a:lnTo>
                    <a:lnTo>
                      <a:pt x="415" y="2730"/>
                    </a:lnTo>
                    <a:lnTo>
                      <a:pt x="375" y="2962"/>
                    </a:lnTo>
                    <a:lnTo>
                      <a:pt x="477" y="3205"/>
                    </a:lnTo>
                    <a:lnTo>
                      <a:pt x="361" y="3278"/>
                    </a:lnTo>
                    <a:lnTo>
                      <a:pt x="407" y="3373"/>
                    </a:lnTo>
                    <a:lnTo>
                      <a:pt x="569" y="3405"/>
                    </a:lnTo>
                    <a:lnTo>
                      <a:pt x="752" y="3351"/>
                    </a:lnTo>
                    <a:lnTo>
                      <a:pt x="1018" y="3415"/>
                    </a:lnTo>
                    <a:lnTo>
                      <a:pt x="1083" y="3369"/>
                    </a:lnTo>
                    <a:lnTo>
                      <a:pt x="1397" y="3553"/>
                    </a:lnTo>
                    <a:lnTo>
                      <a:pt x="1596" y="3583"/>
                    </a:lnTo>
                    <a:lnTo>
                      <a:pt x="1654" y="3519"/>
                    </a:lnTo>
                    <a:lnTo>
                      <a:pt x="1728" y="3566"/>
                    </a:lnTo>
                    <a:lnTo>
                      <a:pt x="1962" y="3481"/>
                    </a:lnTo>
                    <a:lnTo>
                      <a:pt x="2038" y="3501"/>
                    </a:lnTo>
                    <a:lnTo>
                      <a:pt x="2088" y="3574"/>
                    </a:lnTo>
                    <a:lnTo>
                      <a:pt x="2070" y="3656"/>
                    </a:lnTo>
                    <a:lnTo>
                      <a:pt x="2182" y="3776"/>
                    </a:lnTo>
                    <a:lnTo>
                      <a:pt x="2453" y="3950"/>
                    </a:lnTo>
                    <a:lnTo>
                      <a:pt x="2673" y="3655"/>
                    </a:lnTo>
                    <a:lnTo>
                      <a:pt x="2601" y="3619"/>
                    </a:lnTo>
                    <a:lnTo>
                      <a:pt x="2626" y="3539"/>
                    </a:lnTo>
                    <a:lnTo>
                      <a:pt x="2579" y="3469"/>
                    </a:lnTo>
                    <a:lnTo>
                      <a:pt x="2738" y="3405"/>
                    </a:lnTo>
                    <a:lnTo>
                      <a:pt x="2644" y="3170"/>
                    </a:lnTo>
                    <a:lnTo>
                      <a:pt x="2681" y="3094"/>
                    </a:lnTo>
                    <a:lnTo>
                      <a:pt x="2910" y="2978"/>
                    </a:lnTo>
                    <a:lnTo>
                      <a:pt x="3066" y="3032"/>
                    </a:lnTo>
                    <a:lnTo>
                      <a:pt x="3093" y="2950"/>
                    </a:lnTo>
                    <a:lnTo>
                      <a:pt x="3084" y="2536"/>
                    </a:lnTo>
                    <a:lnTo>
                      <a:pt x="3164" y="2529"/>
                    </a:lnTo>
                    <a:lnTo>
                      <a:pt x="3309" y="2320"/>
                    </a:lnTo>
                    <a:lnTo>
                      <a:pt x="3270" y="2230"/>
                    </a:lnTo>
                    <a:lnTo>
                      <a:pt x="3309" y="2129"/>
                    </a:lnTo>
                    <a:lnTo>
                      <a:pt x="3285" y="1964"/>
                    </a:lnTo>
                    <a:lnTo>
                      <a:pt x="3276" y="1966"/>
                    </a:lnTo>
                    <a:lnTo>
                      <a:pt x="3169" y="1931"/>
                    </a:lnTo>
                    <a:lnTo>
                      <a:pt x="3266" y="1749"/>
                    </a:lnTo>
                    <a:lnTo>
                      <a:pt x="3178" y="1596"/>
                    </a:lnTo>
                    <a:lnTo>
                      <a:pt x="3238" y="1409"/>
                    </a:lnTo>
                    <a:lnTo>
                      <a:pt x="3158" y="1427"/>
                    </a:lnTo>
                    <a:lnTo>
                      <a:pt x="3038" y="1284"/>
                    </a:lnTo>
                    <a:lnTo>
                      <a:pt x="2864" y="1316"/>
                    </a:lnTo>
                    <a:lnTo>
                      <a:pt x="2706" y="1279"/>
                    </a:lnTo>
                    <a:lnTo>
                      <a:pt x="2642" y="1336"/>
                    </a:lnTo>
                    <a:lnTo>
                      <a:pt x="2579" y="1073"/>
                    </a:lnTo>
                    <a:lnTo>
                      <a:pt x="2422" y="1036"/>
                    </a:lnTo>
                    <a:lnTo>
                      <a:pt x="2390" y="957"/>
                    </a:lnTo>
                    <a:lnTo>
                      <a:pt x="2306" y="1019"/>
                    </a:lnTo>
                    <a:lnTo>
                      <a:pt x="2215" y="988"/>
                    </a:lnTo>
                    <a:lnTo>
                      <a:pt x="2126" y="743"/>
                    </a:lnTo>
                    <a:lnTo>
                      <a:pt x="2140" y="657"/>
                    </a:lnTo>
                    <a:lnTo>
                      <a:pt x="2025" y="529"/>
                    </a:lnTo>
                    <a:lnTo>
                      <a:pt x="1857" y="543"/>
                    </a:lnTo>
                    <a:lnTo>
                      <a:pt x="1697" y="654"/>
                    </a:lnTo>
                    <a:lnTo>
                      <a:pt x="1610" y="617"/>
                    </a:lnTo>
                    <a:lnTo>
                      <a:pt x="1528" y="466"/>
                    </a:lnTo>
                    <a:lnTo>
                      <a:pt x="1433" y="465"/>
                    </a:lnTo>
                    <a:lnTo>
                      <a:pt x="1394" y="388"/>
                    </a:lnTo>
                    <a:lnTo>
                      <a:pt x="1425" y="223"/>
                    </a:lnTo>
                    <a:lnTo>
                      <a:pt x="1351" y="49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CB4D3FCB-3440-4B99-B25A-8E343A52B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826"/>
                <a:ext cx="618" cy="496"/>
              </a:xfrm>
              <a:custGeom>
                <a:avLst/>
                <a:gdLst>
                  <a:gd name="T0" fmla="*/ 1013 w 2471"/>
                  <a:gd name="T1" fmla="*/ 91 h 1986"/>
                  <a:gd name="T2" fmla="*/ 948 w 2471"/>
                  <a:gd name="T3" fmla="*/ 137 h 1986"/>
                  <a:gd name="T4" fmla="*/ 682 w 2471"/>
                  <a:gd name="T5" fmla="*/ 73 h 1986"/>
                  <a:gd name="T6" fmla="*/ 499 w 2471"/>
                  <a:gd name="T7" fmla="*/ 127 h 1986"/>
                  <a:gd name="T8" fmla="*/ 337 w 2471"/>
                  <a:gd name="T9" fmla="*/ 95 h 1986"/>
                  <a:gd name="T10" fmla="*/ 291 w 2471"/>
                  <a:gd name="T11" fmla="*/ 0 h 1986"/>
                  <a:gd name="T12" fmla="*/ 177 w 2471"/>
                  <a:gd name="T13" fmla="*/ 275 h 1986"/>
                  <a:gd name="T14" fmla="*/ 67 w 2471"/>
                  <a:gd name="T15" fmla="*/ 274 h 1986"/>
                  <a:gd name="T16" fmla="*/ 0 w 2471"/>
                  <a:gd name="T17" fmla="*/ 347 h 1986"/>
                  <a:gd name="T18" fmla="*/ 51 w 2471"/>
                  <a:gd name="T19" fmla="*/ 516 h 1986"/>
                  <a:gd name="T20" fmla="*/ 157 w 2471"/>
                  <a:gd name="T21" fmla="*/ 708 h 1986"/>
                  <a:gd name="T22" fmla="*/ 171 w 2471"/>
                  <a:gd name="T23" fmla="*/ 1022 h 1986"/>
                  <a:gd name="T24" fmla="*/ 349 w 2471"/>
                  <a:gd name="T25" fmla="*/ 1178 h 1986"/>
                  <a:gd name="T26" fmla="*/ 385 w 2471"/>
                  <a:gd name="T27" fmla="*/ 1340 h 1986"/>
                  <a:gd name="T28" fmla="*/ 450 w 2471"/>
                  <a:gd name="T29" fmla="*/ 1403 h 1986"/>
                  <a:gd name="T30" fmla="*/ 539 w 2471"/>
                  <a:gd name="T31" fmla="*/ 1384 h 1986"/>
                  <a:gd name="T32" fmla="*/ 621 w 2471"/>
                  <a:gd name="T33" fmla="*/ 1691 h 1986"/>
                  <a:gd name="T34" fmla="*/ 622 w 2471"/>
                  <a:gd name="T35" fmla="*/ 1691 h 1986"/>
                  <a:gd name="T36" fmla="*/ 822 w 2471"/>
                  <a:gd name="T37" fmla="*/ 1669 h 1986"/>
                  <a:gd name="T38" fmla="*/ 877 w 2471"/>
                  <a:gd name="T39" fmla="*/ 1588 h 1986"/>
                  <a:gd name="T40" fmla="*/ 921 w 2471"/>
                  <a:gd name="T41" fmla="*/ 1664 h 1986"/>
                  <a:gd name="T42" fmla="*/ 1001 w 2471"/>
                  <a:gd name="T43" fmla="*/ 1613 h 1986"/>
                  <a:gd name="T44" fmla="*/ 1109 w 2471"/>
                  <a:gd name="T45" fmla="*/ 1629 h 1986"/>
                  <a:gd name="T46" fmla="*/ 1128 w 2471"/>
                  <a:gd name="T47" fmla="*/ 1719 h 1986"/>
                  <a:gd name="T48" fmla="*/ 1249 w 2471"/>
                  <a:gd name="T49" fmla="*/ 1843 h 1986"/>
                  <a:gd name="T50" fmla="*/ 1234 w 2471"/>
                  <a:gd name="T51" fmla="*/ 1921 h 1986"/>
                  <a:gd name="T52" fmla="*/ 1158 w 2471"/>
                  <a:gd name="T53" fmla="*/ 1965 h 1986"/>
                  <a:gd name="T54" fmla="*/ 1423 w 2471"/>
                  <a:gd name="T55" fmla="*/ 1986 h 1986"/>
                  <a:gd name="T56" fmla="*/ 1747 w 2471"/>
                  <a:gd name="T57" fmla="*/ 1907 h 1986"/>
                  <a:gd name="T58" fmla="*/ 1860 w 2471"/>
                  <a:gd name="T59" fmla="*/ 1753 h 1986"/>
                  <a:gd name="T60" fmla="*/ 1865 w 2471"/>
                  <a:gd name="T61" fmla="*/ 1585 h 1986"/>
                  <a:gd name="T62" fmla="*/ 2312 w 2471"/>
                  <a:gd name="T63" fmla="*/ 1496 h 1986"/>
                  <a:gd name="T64" fmla="*/ 2299 w 2471"/>
                  <a:gd name="T65" fmla="*/ 1249 h 1986"/>
                  <a:gd name="T66" fmla="*/ 2384 w 2471"/>
                  <a:gd name="T67" fmla="*/ 1227 h 1986"/>
                  <a:gd name="T68" fmla="*/ 2471 w 2471"/>
                  <a:gd name="T69" fmla="*/ 1084 h 1986"/>
                  <a:gd name="T70" fmla="*/ 2397 w 2471"/>
                  <a:gd name="T71" fmla="*/ 1035 h 1986"/>
                  <a:gd name="T72" fmla="*/ 2295 w 2471"/>
                  <a:gd name="T73" fmla="*/ 795 h 1986"/>
                  <a:gd name="T74" fmla="*/ 2369 w 2471"/>
                  <a:gd name="T75" fmla="*/ 730 h 1986"/>
                  <a:gd name="T76" fmla="*/ 2383 w 2471"/>
                  <a:gd name="T77" fmla="*/ 672 h 1986"/>
                  <a:gd name="T78" fmla="*/ 2112 w 2471"/>
                  <a:gd name="T79" fmla="*/ 498 h 1986"/>
                  <a:gd name="T80" fmla="*/ 2000 w 2471"/>
                  <a:gd name="T81" fmla="*/ 378 h 1986"/>
                  <a:gd name="T82" fmla="*/ 2018 w 2471"/>
                  <a:gd name="T83" fmla="*/ 296 h 1986"/>
                  <a:gd name="T84" fmla="*/ 1968 w 2471"/>
                  <a:gd name="T85" fmla="*/ 223 h 1986"/>
                  <a:gd name="T86" fmla="*/ 1892 w 2471"/>
                  <a:gd name="T87" fmla="*/ 203 h 1986"/>
                  <a:gd name="T88" fmla="*/ 1658 w 2471"/>
                  <a:gd name="T89" fmla="*/ 288 h 1986"/>
                  <a:gd name="T90" fmla="*/ 1584 w 2471"/>
                  <a:gd name="T91" fmla="*/ 241 h 1986"/>
                  <a:gd name="T92" fmla="*/ 1526 w 2471"/>
                  <a:gd name="T93" fmla="*/ 305 h 1986"/>
                  <a:gd name="T94" fmla="*/ 1327 w 2471"/>
                  <a:gd name="T95" fmla="*/ 275 h 1986"/>
                  <a:gd name="T96" fmla="*/ 1013 w 2471"/>
                  <a:gd name="T97" fmla="*/ 91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71" h="1986">
                    <a:moveTo>
                      <a:pt x="1013" y="91"/>
                    </a:moveTo>
                    <a:lnTo>
                      <a:pt x="948" y="137"/>
                    </a:lnTo>
                    <a:lnTo>
                      <a:pt x="682" y="73"/>
                    </a:lnTo>
                    <a:lnTo>
                      <a:pt x="499" y="127"/>
                    </a:lnTo>
                    <a:lnTo>
                      <a:pt x="337" y="95"/>
                    </a:lnTo>
                    <a:lnTo>
                      <a:pt x="291" y="0"/>
                    </a:lnTo>
                    <a:lnTo>
                      <a:pt x="177" y="275"/>
                    </a:lnTo>
                    <a:lnTo>
                      <a:pt x="67" y="274"/>
                    </a:lnTo>
                    <a:lnTo>
                      <a:pt x="0" y="347"/>
                    </a:lnTo>
                    <a:lnTo>
                      <a:pt x="51" y="516"/>
                    </a:lnTo>
                    <a:lnTo>
                      <a:pt x="157" y="708"/>
                    </a:lnTo>
                    <a:lnTo>
                      <a:pt x="171" y="1022"/>
                    </a:lnTo>
                    <a:lnTo>
                      <a:pt x="349" y="1178"/>
                    </a:lnTo>
                    <a:lnTo>
                      <a:pt x="385" y="1340"/>
                    </a:lnTo>
                    <a:lnTo>
                      <a:pt x="450" y="1403"/>
                    </a:lnTo>
                    <a:lnTo>
                      <a:pt x="539" y="1384"/>
                    </a:lnTo>
                    <a:lnTo>
                      <a:pt x="621" y="1691"/>
                    </a:lnTo>
                    <a:lnTo>
                      <a:pt x="622" y="1691"/>
                    </a:lnTo>
                    <a:lnTo>
                      <a:pt x="822" y="1669"/>
                    </a:lnTo>
                    <a:lnTo>
                      <a:pt x="877" y="1588"/>
                    </a:lnTo>
                    <a:lnTo>
                      <a:pt x="921" y="1664"/>
                    </a:lnTo>
                    <a:lnTo>
                      <a:pt x="1001" y="1613"/>
                    </a:lnTo>
                    <a:lnTo>
                      <a:pt x="1109" y="1629"/>
                    </a:lnTo>
                    <a:lnTo>
                      <a:pt x="1128" y="1719"/>
                    </a:lnTo>
                    <a:lnTo>
                      <a:pt x="1249" y="1843"/>
                    </a:lnTo>
                    <a:lnTo>
                      <a:pt x="1234" y="1921"/>
                    </a:lnTo>
                    <a:lnTo>
                      <a:pt x="1158" y="1965"/>
                    </a:lnTo>
                    <a:lnTo>
                      <a:pt x="1423" y="1986"/>
                    </a:lnTo>
                    <a:lnTo>
                      <a:pt x="1747" y="1907"/>
                    </a:lnTo>
                    <a:lnTo>
                      <a:pt x="1860" y="1753"/>
                    </a:lnTo>
                    <a:lnTo>
                      <a:pt x="1865" y="1585"/>
                    </a:lnTo>
                    <a:lnTo>
                      <a:pt x="2312" y="1496"/>
                    </a:lnTo>
                    <a:lnTo>
                      <a:pt x="2299" y="1249"/>
                    </a:lnTo>
                    <a:lnTo>
                      <a:pt x="2384" y="1227"/>
                    </a:lnTo>
                    <a:lnTo>
                      <a:pt x="2471" y="1084"/>
                    </a:lnTo>
                    <a:lnTo>
                      <a:pt x="2397" y="1035"/>
                    </a:lnTo>
                    <a:lnTo>
                      <a:pt x="2295" y="795"/>
                    </a:lnTo>
                    <a:lnTo>
                      <a:pt x="2369" y="730"/>
                    </a:lnTo>
                    <a:lnTo>
                      <a:pt x="2383" y="672"/>
                    </a:lnTo>
                    <a:lnTo>
                      <a:pt x="2112" y="498"/>
                    </a:lnTo>
                    <a:lnTo>
                      <a:pt x="2000" y="378"/>
                    </a:lnTo>
                    <a:lnTo>
                      <a:pt x="2018" y="296"/>
                    </a:lnTo>
                    <a:lnTo>
                      <a:pt x="1968" y="223"/>
                    </a:lnTo>
                    <a:lnTo>
                      <a:pt x="1892" y="203"/>
                    </a:lnTo>
                    <a:lnTo>
                      <a:pt x="1658" y="288"/>
                    </a:lnTo>
                    <a:lnTo>
                      <a:pt x="1584" y="241"/>
                    </a:lnTo>
                    <a:lnTo>
                      <a:pt x="1526" y="305"/>
                    </a:lnTo>
                    <a:lnTo>
                      <a:pt x="1327" y="275"/>
                    </a:lnTo>
                    <a:lnTo>
                      <a:pt x="1013" y="91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F9F7B2E-2968-444B-B256-79C142F75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200"/>
                <a:ext cx="1291" cy="989"/>
              </a:xfrm>
              <a:custGeom>
                <a:avLst/>
                <a:gdLst>
                  <a:gd name="T0" fmla="*/ 1723 w 5163"/>
                  <a:gd name="T1" fmla="*/ 808 h 3958"/>
                  <a:gd name="T2" fmla="*/ 1274 w 5163"/>
                  <a:gd name="T3" fmla="*/ 816 h 3958"/>
                  <a:gd name="T4" fmla="*/ 1025 w 5163"/>
                  <a:gd name="T5" fmla="*/ 379 h 3958"/>
                  <a:gd name="T6" fmla="*/ 896 w 5163"/>
                  <a:gd name="T7" fmla="*/ 204 h 3958"/>
                  <a:gd name="T8" fmla="*/ 661 w 5163"/>
                  <a:gd name="T9" fmla="*/ 0 h 3958"/>
                  <a:gd name="T10" fmla="*/ 209 w 5163"/>
                  <a:gd name="T11" fmla="*/ 257 h 3958"/>
                  <a:gd name="T12" fmla="*/ 290 w 5163"/>
                  <a:gd name="T13" fmla="*/ 630 h 3958"/>
                  <a:gd name="T14" fmla="*/ 168 w 5163"/>
                  <a:gd name="T15" fmla="*/ 938 h 3958"/>
                  <a:gd name="T16" fmla="*/ 154 w 5163"/>
                  <a:gd name="T17" fmla="*/ 1091 h 3958"/>
                  <a:gd name="T18" fmla="*/ 88 w 5163"/>
                  <a:gd name="T19" fmla="*/ 1270 h 3958"/>
                  <a:gd name="T20" fmla="*/ 70 w 5163"/>
                  <a:gd name="T21" fmla="*/ 1489 h 3958"/>
                  <a:gd name="T22" fmla="*/ 84 w 5163"/>
                  <a:gd name="T23" fmla="*/ 1747 h 3958"/>
                  <a:gd name="T24" fmla="*/ 114 w 5163"/>
                  <a:gd name="T25" fmla="*/ 1976 h 3958"/>
                  <a:gd name="T26" fmla="*/ 212 w 5163"/>
                  <a:gd name="T27" fmla="*/ 2366 h 3958"/>
                  <a:gd name="T28" fmla="*/ 270 w 5163"/>
                  <a:gd name="T29" fmla="*/ 2592 h 3958"/>
                  <a:gd name="T30" fmla="*/ 397 w 5163"/>
                  <a:gd name="T31" fmla="*/ 3033 h 3958"/>
                  <a:gd name="T32" fmla="*/ 665 w 5163"/>
                  <a:gd name="T33" fmla="*/ 2988 h 3958"/>
                  <a:gd name="T34" fmla="*/ 963 w 5163"/>
                  <a:gd name="T35" fmla="*/ 2921 h 3958"/>
                  <a:gd name="T36" fmla="*/ 1384 w 5163"/>
                  <a:gd name="T37" fmla="*/ 3396 h 3958"/>
                  <a:gd name="T38" fmla="*/ 1417 w 5163"/>
                  <a:gd name="T39" fmla="*/ 3624 h 3958"/>
                  <a:gd name="T40" fmla="*/ 1311 w 5163"/>
                  <a:gd name="T41" fmla="*/ 3846 h 3958"/>
                  <a:gd name="T42" fmla="*/ 1691 w 5163"/>
                  <a:gd name="T43" fmla="*/ 3896 h 3958"/>
                  <a:gd name="T44" fmla="*/ 1916 w 5163"/>
                  <a:gd name="T45" fmla="*/ 3846 h 3958"/>
                  <a:gd name="T46" fmla="*/ 1993 w 5163"/>
                  <a:gd name="T47" fmla="*/ 3705 h 3958"/>
                  <a:gd name="T48" fmla="*/ 2121 w 5163"/>
                  <a:gd name="T49" fmla="*/ 3708 h 3958"/>
                  <a:gd name="T50" fmla="*/ 2239 w 5163"/>
                  <a:gd name="T51" fmla="*/ 3686 h 3958"/>
                  <a:gd name="T52" fmla="*/ 2576 w 5163"/>
                  <a:gd name="T53" fmla="*/ 3303 h 3958"/>
                  <a:gd name="T54" fmla="*/ 2900 w 5163"/>
                  <a:gd name="T55" fmla="*/ 3310 h 3958"/>
                  <a:gd name="T56" fmla="*/ 3041 w 5163"/>
                  <a:gd name="T57" fmla="*/ 3404 h 3958"/>
                  <a:gd name="T58" fmla="*/ 3250 w 5163"/>
                  <a:gd name="T59" fmla="*/ 3628 h 3958"/>
                  <a:gd name="T60" fmla="*/ 3336 w 5163"/>
                  <a:gd name="T61" fmla="*/ 3711 h 3958"/>
                  <a:gd name="T62" fmla="*/ 3548 w 5163"/>
                  <a:gd name="T63" fmla="*/ 3632 h 3958"/>
                  <a:gd name="T64" fmla="*/ 3673 w 5163"/>
                  <a:gd name="T65" fmla="*/ 3707 h 3958"/>
                  <a:gd name="T66" fmla="*/ 3967 w 5163"/>
                  <a:gd name="T67" fmla="*/ 3423 h 3958"/>
                  <a:gd name="T68" fmla="*/ 4065 w 5163"/>
                  <a:gd name="T69" fmla="*/ 3072 h 3958"/>
                  <a:gd name="T70" fmla="*/ 4382 w 5163"/>
                  <a:gd name="T71" fmla="*/ 2478 h 3958"/>
                  <a:gd name="T72" fmla="*/ 4968 w 5163"/>
                  <a:gd name="T73" fmla="*/ 1888 h 3958"/>
                  <a:gd name="T74" fmla="*/ 5029 w 5163"/>
                  <a:gd name="T75" fmla="*/ 1745 h 3958"/>
                  <a:gd name="T76" fmla="*/ 4932 w 5163"/>
                  <a:gd name="T77" fmla="*/ 1555 h 3958"/>
                  <a:gd name="T78" fmla="*/ 5155 w 5163"/>
                  <a:gd name="T79" fmla="*/ 1417 h 3958"/>
                  <a:gd name="T80" fmla="*/ 5102 w 5163"/>
                  <a:gd name="T81" fmla="*/ 1267 h 3958"/>
                  <a:gd name="T82" fmla="*/ 5008 w 5163"/>
                  <a:gd name="T83" fmla="*/ 1010 h 3958"/>
                  <a:gd name="T84" fmla="*/ 4761 w 5163"/>
                  <a:gd name="T85" fmla="*/ 884 h 3958"/>
                  <a:gd name="T86" fmla="*/ 4370 w 5163"/>
                  <a:gd name="T87" fmla="*/ 756 h 3958"/>
                  <a:gd name="T88" fmla="*/ 4064 w 5163"/>
                  <a:gd name="T89" fmla="*/ 698 h 3958"/>
                  <a:gd name="T90" fmla="*/ 3627 w 5163"/>
                  <a:gd name="T91" fmla="*/ 741 h 3958"/>
                  <a:gd name="T92" fmla="*/ 3568 w 5163"/>
                  <a:gd name="T93" fmla="*/ 876 h 3958"/>
                  <a:gd name="T94" fmla="*/ 3425 w 5163"/>
                  <a:gd name="T95" fmla="*/ 936 h 3958"/>
                  <a:gd name="T96" fmla="*/ 3327 w 5163"/>
                  <a:gd name="T97" fmla="*/ 1206 h 3958"/>
                  <a:gd name="T98" fmla="*/ 3073 w 5163"/>
                  <a:gd name="T99" fmla="*/ 1267 h 3958"/>
                  <a:gd name="T100" fmla="*/ 3040 w 5163"/>
                  <a:gd name="T101" fmla="*/ 1339 h 3958"/>
                  <a:gd name="T102" fmla="*/ 3040 w 5163"/>
                  <a:gd name="T103" fmla="*/ 1339 h 3958"/>
                  <a:gd name="T104" fmla="*/ 2899 w 5163"/>
                  <a:gd name="T105" fmla="*/ 1394 h 3958"/>
                  <a:gd name="T106" fmla="*/ 2813 w 5163"/>
                  <a:gd name="T107" fmla="*/ 1267 h 3958"/>
                  <a:gd name="T108" fmla="*/ 2479 w 5163"/>
                  <a:gd name="T109" fmla="*/ 1070 h 3958"/>
                  <a:gd name="T110" fmla="*/ 2531 w 5163"/>
                  <a:gd name="T111" fmla="*/ 911 h 3958"/>
                  <a:gd name="T112" fmla="*/ 2394 w 5163"/>
                  <a:gd name="T113" fmla="*/ 838 h 3958"/>
                  <a:gd name="T114" fmla="*/ 2328 w 5163"/>
                  <a:gd name="T115" fmla="*/ 726 h 3958"/>
                  <a:gd name="T116" fmla="*/ 2211 w 5163"/>
                  <a:gd name="T117" fmla="*/ 626 h 3958"/>
                  <a:gd name="T118" fmla="*/ 2100 w 5163"/>
                  <a:gd name="T119" fmla="*/ 612 h 3958"/>
                  <a:gd name="T120" fmla="*/ 1786 w 5163"/>
                  <a:gd name="T121" fmla="*/ 751 h 3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63" h="3958">
                    <a:moveTo>
                      <a:pt x="1786" y="751"/>
                    </a:moveTo>
                    <a:lnTo>
                      <a:pt x="1723" y="808"/>
                    </a:lnTo>
                    <a:lnTo>
                      <a:pt x="1638" y="769"/>
                    </a:lnTo>
                    <a:lnTo>
                      <a:pt x="1274" y="816"/>
                    </a:lnTo>
                    <a:lnTo>
                      <a:pt x="1129" y="499"/>
                    </a:lnTo>
                    <a:lnTo>
                      <a:pt x="1025" y="379"/>
                    </a:lnTo>
                    <a:lnTo>
                      <a:pt x="968" y="443"/>
                    </a:lnTo>
                    <a:lnTo>
                      <a:pt x="896" y="204"/>
                    </a:lnTo>
                    <a:lnTo>
                      <a:pt x="766" y="43"/>
                    </a:lnTo>
                    <a:lnTo>
                      <a:pt x="661" y="0"/>
                    </a:lnTo>
                    <a:lnTo>
                      <a:pt x="214" y="89"/>
                    </a:lnTo>
                    <a:lnTo>
                      <a:pt x="209" y="257"/>
                    </a:lnTo>
                    <a:lnTo>
                      <a:pt x="96" y="411"/>
                    </a:lnTo>
                    <a:lnTo>
                      <a:pt x="290" y="630"/>
                    </a:lnTo>
                    <a:lnTo>
                      <a:pt x="302" y="796"/>
                    </a:lnTo>
                    <a:lnTo>
                      <a:pt x="168" y="938"/>
                    </a:lnTo>
                    <a:lnTo>
                      <a:pt x="200" y="1023"/>
                    </a:lnTo>
                    <a:lnTo>
                      <a:pt x="154" y="1091"/>
                    </a:lnTo>
                    <a:lnTo>
                      <a:pt x="0" y="1187"/>
                    </a:lnTo>
                    <a:lnTo>
                      <a:pt x="88" y="1270"/>
                    </a:lnTo>
                    <a:lnTo>
                      <a:pt x="152" y="1470"/>
                    </a:lnTo>
                    <a:lnTo>
                      <a:pt x="70" y="1489"/>
                    </a:lnTo>
                    <a:lnTo>
                      <a:pt x="27" y="1559"/>
                    </a:lnTo>
                    <a:lnTo>
                      <a:pt x="84" y="1747"/>
                    </a:lnTo>
                    <a:lnTo>
                      <a:pt x="35" y="1913"/>
                    </a:lnTo>
                    <a:lnTo>
                      <a:pt x="114" y="1976"/>
                    </a:lnTo>
                    <a:lnTo>
                      <a:pt x="204" y="2194"/>
                    </a:lnTo>
                    <a:lnTo>
                      <a:pt x="212" y="2366"/>
                    </a:lnTo>
                    <a:lnTo>
                      <a:pt x="277" y="2422"/>
                    </a:lnTo>
                    <a:lnTo>
                      <a:pt x="270" y="2592"/>
                    </a:lnTo>
                    <a:lnTo>
                      <a:pt x="231" y="2849"/>
                    </a:lnTo>
                    <a:lnTo>
                      <a:pt x="397" y="3033"/>
                    </a:lnTo>
                    <a:lnTo>
                      <a:pt x="583" y="3037"/>
                    </a:lnTo>
                    <a:lnTo>
                      <a:pt x="665" y="2988"/>
                    </a:lnTo>
                    <a:lnTo>
                      <a:pt x="790" y="3095"/>
                    </a:lnTo>
                    <a:lnTo>
                      <a:pt x="963" y="2921"/>
                    </a:lnTo>
                    <a:lnTo>
                      <a:pt x="1157" y="3311"/>
                    </a:lnTo>
                    <a:lnTo>
                      <a:pt x="1384" y="3396"/>
                    </a:lnTo>
                    <a:lnTo>
                      <a:pt x="1432" y="3464"/>
                    </a:lnTo>
                    <a:lnTo>
                      <a:pt x="1417" y="3624"/>
                    </a:lnTo>
                    <a:lnTo>
                      <a:pt x="1311" y="3758"/>
                    </a:lnTo>
                    <a:lnTo>
                      <a:pt x="1311" y="3846"/>
                    </a:lnTo>
                    <a:lnTo>
                      <a:pt x="1459" y="3940"/>
                    </a:lnTo>
                    <a:lnTo>
                      <a:pt x="1691" y="3896"/>
                    </a:lnTo>
                    <a:lnTo>
                      <a:pt x="1751" y="3958"/>
                    </a:lnTo>
                    <a:lnTo>
                      <a:pt x="1916" y="3846"/>
                    </a:lnTo>
                    <a:lnTo>
                      <a:pt x="1925" y="3759"/>
                    </a:lnTo>
                    <a:lnTo>
                      <a:pt x="1993" y="3705"/>
                    </a:lnTo>
                    <a:lnTo>
                      <a:pt x="2055" y="3756"/>
                    </a:lnTo>
                    <a:lnTo>
                      <a:pt x="2121" y="3708"/>
                    </a:lnTo>
                    <a:lnTo>
                      <a:pt x="2193" y="3753"/>
                    </a:lnTo>
                    <a:lnTo>
                      <a:pt x="2239" y="3686"/>
                    </a:lnTo>
                    <a:lnTo>
                      <a:pt x="2404" y="3908"/>
                    </a:lnTo>
                    <a:lnTo>
                      <a:pt x="2576" y="3303"/>
                    </a:lnTo>
                    <a:lnTo>
                      <a:pt x="2744" y="3346"/>
                    </a:lnTo>
                    <a:lnTo>
                      <a:pt x="2900" y="3310"/>
                    </a:lnTo>
                    <a:lnTo>
                      <a:pt x="3040" y="3404"/>
                    </a:lnTo>
                    <a:lnTo>
                      <a:pt x="3041" y="3404"/>
                    </a:lnTo>
                    <a:lnTo>
                      <a:pt x="3165" y="3628"/>
                    </a:lnTo>
                    <a:lnTo>
                      <a:pt x="3250" y="3628"/>
                    </a:lnTo>
                    <a:lnTo>
                      <a:pt x="3251" y="3716"/>
                    </a:lnTo>
                    <a:lnTo>
                      <a:pt x="3336" y="3711"/>
                    </a:lnTo>
                    <a:lnTo>
                      <a:pt x="3452" y="3586"/>
                    </a:lnTo>
                    <a:lnTo>
                      <a:pt x="3548" y="3632"/>
                    </a:lnTo>
                    <a:lnTo>
                      <a:pt x="3560" y="3711"/>
                    </a:lnTo>
                    <a:lnTo>
                      <a:pt x="3673" y="3707"/>
                    </a:lnTo>
                    <a:lnTo>
                      <a:pt x="3831" y="3613"/>
                    </a:lnTo>
                    <a:lnTo>
                      <a:pt x="3967" y="3423"/>
                    </a:lnTo>
                    <a:lnTo>
                      <a:pt x="3962" y="3421"/>
                    </a:lnTo>
                    <a:lnTo>
                      <a:pt x="4065" y="3072"/>
                    </a:lnTo>
                    <a:lnTo>
                      <a:pt x="4405" y="2758"/>
                    </a:lnTo>
                    <a:lnTo>
                      <a:pt x="4382" y="2478"/>
                    </a:lnTo>
                    <a:lnTo>
                      <a:pt x="4629" y="2306"/>
                    </a:lnTo>
                    <a:lnTo>
                      <a:pt x="4968" y="1888"/>
                    </a:lnTo>
                    <a:lnTo>
                      <a:pt x="4962" y="1805"/>
                    </a:lnTo>
                    <a:lnTo>
                      <a:pt x="5029" y="1745"/>
                    </a:lnTo>
                    <a:lnTo>
                      <a:pt x="4904" y="1640"/>
                    </a:lnTo>
                    <a:lnTo>
                      <a:pt x="4932" y="1555"/>
                    </a:lnTo>
                    <a:lnTo>
                      <a:pt x="5042" y="1432"/>
                    </a:lnTo>
                    <a:lnTo>
                      <a:pt x="5155" y="1417"/>
                    </a:lnTo>
                    <a:lnTo>
                      <a:pt x="5163" y="1419"/>
                    </a:lnTo>
                    <a:lnTo>
                      <a:pt x="5102" y="1267"/>
                    </a:lnTo>
                    <a:lnTo>
                      <a:pt x="5021" y="1272"/>
                    </a:lnTo>
                    <a:lnTo>
                      <a:pt x="5008" y="1010"/>
                    </a:lnTo>
                    <a:lnTo>
                      <a:pt x="4788" y="866"/>
                    </a:lnTo>
                    <a:lnTo>
                      <a:pt x="4761" y="884"/>
                    </a:lnTo>
                    <a:lnTo>
                      <a:pt x="4519" y="692"/>
                    </a:lnTo>
                    <a:lnTo>
                      <a:pt x="4370" y="756"/>
                    </a:lnTo>
                    <a:lnTo>
                      <a:pt x="4229" y="652"/>
                    </a:lnTo>
                    <a:lnTo>
                      <a:pt x="4064" y="698"/>
                    </a:lnTo>
                    <a:lnTo>
                      <a:pt x="3862" y="575"/>
                    </a:lnTo>
                    <a:lnTo>
                      <a:pt x="3627" y="741"/>
                    </a:lnTo>
                    <a:lnTo>
                      <a:pt x="3633" y="784"/>
                    </a:lnTo>
                    <a:lnTo>
                      <a:pt x="3568" y="876"/>
                    </a:lnTo>
                    <a:lnTo>
                      <a:pt x="3485" y="866"/>
                    </a:lnTo>
                    <a:lnTo>
                      <a:pt x="3425" y="936"/>
                    </a:lnTo>
                    <a:lnTo>
                      <a:pt x="3416" y="1176"/>
                    </a:lnTo>
                    <a:lnTo>
                      <a:pt x="3327" y="1206"/>
                    </a:lnTo>
                    <a:lnTo>
                      <a:pt x="3262" y="1155"/>
                    </a:lnTo>
                    <a:lnTo>
                      <a:pt x="3073" y="1267"/>
                    </a:lnTo>
                    <a:lnTo>
                      <a:pt x="3038" y="1339"/>
                    </a:lnTo>
                    <a:lnTo>
                      <a:pt x="3040" y="1339"/>
                    </a:lnTo>
                    <a:lnTo>
                      <a:pt x="3118" y="1291"/>
                    </a:lnTo>
                    <a:lnTo>
                      <a:pt x="3040" y="1339"/>
                    </a:lnTo>
                    <a:lnTo>
                      <a:pt x="3038" y="1339"/>
                    </a:lnTo>
                    <a:lnTo>
                      <a:pt x="2899" y="1394"/>
                    </a:lnTo>
                    <a:lnTo>
                      <a:pt x="2899" y="1312"/>
                    </a:lnTo>
                    <a:lnTo>
                      <a:pt x="2813" y="1267"/>
                    </a:lnTo>
                    <a:lnTo>
                      <a:pt x="2546" y="1209"/>
                    </a:lnTo>
                    <a:lnTo>
                      <a:pt x="2479" y="1070"/>
                    </a:lnTo>
                    <a:lnTo>
                      <a:pt x="2560" y="1000"/>
                    </a:lnTo>
                    <a:lnTo>
                      <a:pt x="2531" y="911"/>
                    </a:lnTo>
                    <a:lnTo>
                      <a:pt x="2479" y="845"/>
                    </a:lnTo>
                    <a:lnTo>
                      <a:pt x="2394" y="838"/>
                    </a:lnTo>
                    <a:lnTo>
                      <a:pt x="2404" y="755"/>
                    </a:lnTo>
                    <a:lnTo>
                      <a:pt x="2328" y="726"/>
                    </a:lnTo>
                    <a:lnTo>
                      <a:pt x="2313" y="646"/>
                    </a:lnTo>
                    <a:lnTo>
                      <a:pt x="2211" y="626"/>
                    </a:lnTo>
                    <a:lnTo>
                      <a:pt x="2211" y="628"/>
                    </a:lnTo>
                    <a:lnTo>
                      <a:pt x="2100" y="612"/>
                    </a:lnTo>
                    <a:lnTo>
                      <a:pt x="1964" y="726"/>
                    </a:lnTo>
                    <a:lnTo>
                      <a:pt x="1786" y="751"/>
                    </a:lnTo>
                    <a:close/>
                  </a:path>
                </a:pathLst>
              </a:custGeom>
              <a:solidFill>
                <a:srgbClr val="F9F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1964AC4-42E0-4F49-9D43-18E466740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955"/>
                <a:ext cx="925" cy="1157"/>
              </a:xfrm>
              <a:custGeom>
                <a:avLst/>
                <a:gdLst>
                  <a:gd name="T0" fmla="*/ 2903 w 3698"/>
                  <a:gd name="T1" fmla="*/ 1449 h 4626"/>
                  <a:gd name="T2" fmla="*/ 2994 w 3698"/>
                  <a:gd name="T3" fmla="*/ 1327 h 4626"/>
                  <a:gd name="T4" fmla="*/ 2854 w 3698"/>
                  <a:gd name="T5" fmla="*/ 1113 h 4626"/>
                  <a:gd name="T6" fmla="*/ 2666 w 3698"/>
                  <a:gd name="T7" fmla="*/ 1148 h 4626"/>
                  <a:gd name="T8" fmla="*/ 2567 w 3698"/>
                  <a:gd name="T9" fmla="*/ 1153 h 4626"/>
                  <a:gd name="T10" fmla="*/ 2366 w 3698"/>
                  <a:gd name="T11" fmla="*/ 1175 h 4626"/>
                  <a:gd name="T12" fmla="*/ 2195 w 3698"/>
                  <a:gd name="T13" fmla="*/ 887 h 4626"/>
                  <a:gd name="T14" fmla="*/ 2094 w 3698"/>
                  <a:gd name="T15" fmla="*/ 662 h 4626"/>
                  <a:gd name="T16" fmla="*/ 1902 w 3698"/>
                  <a:gd name="T17" fmla="*/ 192 h 4626"/>
                  <a:gd name="T18" fmla="*/ 1622 w 3698"/>
                  <a:gd name="T19" fmla="*/ 201 h 4626"/>
                  <a:gd name="T20" fmla="*/ 1456 w 3698"/>
                  <a:gd name="T21" fmla="*/ 319 h 4626"/>
                  <a:gd name="T22" fmla="*/ 1220 w 3698"/>
                  <a:gd name="T23" fmla="*/ 366 h 4626"/>
                  <a:gd name="T24" fmla="*/ 978 w 3698"/>
                  <a:gd name="T25" fmla="*/ 471 h 4626"/>
                  <a:gd name="T26" fmla="*/ 1118 w 3698"/>
                  <a:gd name="T27" fmla="*/ 690 h 4626"/>
                  <a:gd name="T28" fmla="*/ 1129 w 3698"/>
                  <a:gd name="T29" fmla="*/ 954 h 4626"/>
                  <a:gd name="T30" fmla="*/ 942 w 3698"/>
                  <a:gd name="T31" fmla="*/ 1319 h 4626"/>
                  <a:gd name="T32" fmla="*/ 1002 w 3698"/>
                  <a:gd name="T33" fmla="*/ 1430 h 4626"/>
                  <a:gd name="T34" fmla="*/ 991 w 3698"/>
                  <a:gd name="T35" fmla="*/ 1484 h 4626"/>
                  <a:gd name="T36" fmla="*/ 983 w 3698"/>
                  <a:gd name="T37" fmla="*/ 1609 h 4626"/>
                  <a:gd name="T38" fmla="*/ 813 w 3698"/>
                  <a:gd name="T39" fmla="*/ 2077 h 4626"/>
                  <a:gd name="T40" fmla="*/ 702 w 3698"/>
                  <a:gd name="T41" fmla="*/ 2208 h 4626"/>
                  <a:gd name="T42" fmla="*/ 399 w 3698"/>
                  <a:gd name="T43" fmla="*/ 2329 h 4626"/>
                  <a:gd name="T44" fmla="*/ 237 w 3698"/>
                  <a:gd name="T45" fmla="*/ 2351 h 4626"/>
                  <a:gd name="T46" fmla="*/ 166 w 3698"/>
                  <a:gd name="T47" fmla="*/ 2689 h 4626"/>
                  <a:gd name="T48" fmla="*/ 1 w 3698"/>
                  <a:gd name="T49" fmla="*/ 3133 h 4626"/>
                  <a:gd name="T50" fmla="*/ 166 w 3698"/>
                  <a:gd name="T51" fmla="*/ 3318 h 4626"/>
                  <a:gd name="T52" fmla="*/ 289 w 3698"/>
                  <a:gd name="T53" fmla="*/ 3487 h 4626"/>
                  <a:gd name="T54" fmla="*/ 660 w 3698"/>
                  <a:gd name="T55" fmla="*/ 3516 h 4626"/>
                  <a:gd name="T56" fmla="*/ 773 w 3698"/>
                  <a:gd name="T57" fmla="*/ 3518 h 4626"/>
                  <a:gd name="T58" fmla="*/ 1046 w 3698"/>
                  <a:gd name="T59" fmla="*/ 3986 h 4626"/>
                  <a:gd name="T60" fmla="*/ 1157 w 3698"/>
                  <a:gd name="T61" fmla="*/ 4280 h 4626"/>
                  <a:gd name="T62" fmla="*/ 1317 w 3698"/>
                  <a:gd name="T63" fmla="*/ 4438 h 4626"/>
                  <a:gd name="T64" fmla="*/ 1345 w 3698"/>
                  <a:gd name="T65" fmla="*/ 4555 h 4626"/>
                  <a:gd name="T66" fmla="*/ 1589 w 3698"/>
                  <a:gd name="T67" fmla="*/ 4557 h 4626"/>
                  <a:gd name="T68" fmla="*/ 1719 w 3698"/>
                  <a:gd name="T69" fmla="*/ 4544 h 4626"/>
                  <a:gd name="T70" fmla="*/ 2105 w 3698"/>
                  <a:gd name="T71" fmla="*/ 4441 h 4626"/>
                  <a:gd name="T72" fmla="*/ 2567 w 3698"/>
                  <a:gd name="T73" fmla="*/ 4495 h 4626"/>
                  <a:gd name="T74" fmla="*/ 2708 w 3698"/>
                  <a:gd name="T75" fmla="*/ 4499 h 4626"/>
                  <a:gd name="T76" fmla="*/ 3063 w 3698"/>
                  <a:gd name="T77" fmla="*/ 4299 h 4626"/>
                  <a:gd name="T78" fmla="*/ 3063 w 3698"/>
                  <a:gd name="T79" fmla="*/ 4075 h 4626"/>
                  <a:gd name="T80" fmla="*/ 3372 w 3698"/>
                  <a:gd name="T81" fmla="*/ 3937 h 4626"/>
                  <a:gd name="T82" fmla="*/ 3627 w 3698"/>
                  <a:gd name="T83" fmla="*/ 3829 h 4626"/>
                  <a:gd name="T84" fmla="*/ 3673 w 3698"/>
                  <a:gd name="T85" fmla="*/ 3402 h 4626"/>
                  <a:gd name="T86" fmla="*/ 3600 w 3698"/>
                  <a:gd name="T87" fmla="*/ 3174 h 4626"/>
                  <a:gd name="T88" fmla="*/ 3431 w 3698"/>
                  <a:gd name="T89" fmla="*/ 2893 h 4626"/>
                  <a:gd name="T90" fmla="*/ 3423 w 3698"/>
                  <a:gd name="T91" fmla="*/ 2539 h 4626"/>
                  <a:gd name="T92" fmla="*/ 3548 w 3698"/>
                  <a:gd name="T93" fmla="*/ 2450 h 4626"/>
                  <a:gd name="T94" fmla="*/ 3396 w 3698"/>
                  <a:gd name="T95" fmla="*/ 2167 h 4626"/>
                  <a:gd name="T96" fmla="*/ 3596 w 3698"/>
                  <a:gd name="T97" fmla="*/ 2003 h 4626"/>
                  <a:gd name="T98" fmla="*/ 3698 w 3698"/>
                  <a:gd name="T99" fmla="*/ 1776 h 4626"/>
                  <a:gd name="T100" fmla="*/ 3492 w 3698"/>
                  <a:gd name="T101" fmla="*/ 1391 h 4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698" h="4626">
                    <a:moveTo>
                      <a:pt x="3168" y="1470"/>
                    </a:moveTo>
                    <a:lnTo>
                      <a:pt x="2903" y="1449"/>
                    </a:lnTo>
                    <a:lnTo>
                      <a:pt x="2979" y="1405"/>
                    </a:lnTo>
                    <a:lnTo>
                      <a:pt x="2994" y="1327"/>
                    </a:lnTo>
                    <a:lnTo>
                      <a:pt x="2873" y="1203"/>
                    </a:lnTo>
                    <a:lnTo>
                      <a:pt x="2854" y="1113"/>
                    </a:lnTo>
                    <a:lnTo>
                      <a:pt x="2746" y="1097"/>
                    </a:lnTo>
                    <a:lnTo>
                      <a:pt x="2666" y="1148"/>
                    </a:lnTo>
                    <a:lnTo>
                      <a:pt x="2622" y="1072"/>
                    </a:lnTo>
                    <a:lnTo>
                      <a:pt x="2567" y="1153"/>
                    </a:lnTo>
                    <a:lnTo>
                      <a:pt x="2367" y="1175"/>
                    </a:lnTo>
                    <a:lnTo>
                      <a:pt x="2366" y="1175"/>
                    </a:lnTo>
                    <a:lnTo>
                      <a:pt x="2284" y="868"/>
                    </a:lnTo>
                    <a:lnTo>
                      <a:pt x="2195" y="887"/>
                    </a:lnTo>
                    <a:lnTo>
                      <a:pt x="2130" y="824"/>
                    </a:lnTo>
                    <a:lnTo>
                      <a:pt x="2094" y="662"/>
                    </a:lnTo>
                    <a:lnTo>
                      <a:pt x="1916" y="506"/>
                    </a:lnTo>
                    <a:lnTo>
                      <a:pt x="1902" y="192"/>
                    </a:lnTo>
                    <a:lnTo>
                      <a:pt x="1796" y="0"/>
                    </a:lnTo>
                    <a:lnTo>
                      <a:pt x="1622" y="201"/>
                    </a:lnTo>
                    <a:lnTo>
                      <a:pt x="1630" y="281"/>
                    </a:lnTo>
                    <a:lnTo>
                      <a:pt x="1456" y="319"/>
                    </a:lnTo>
                    <a:lnTo>
                      <a:pt x="1373" y="273"/>
                    </a:lnTo>
                    <a:lnTo>
                      <a:pt x="1220" y="366"/>
                    </a:lnTo>
                    <a:lnTo>
                      <a:pt x="1048" y="397"/>
                    </a:lnTo>
                    <a:lnTo>
                      <a:pt x="978" y="471"/>
                    </a:lnTo>
                    <a:lnTo>
                      <a:pt x="982" y="565"/>
                    </a:lnTo>
                    <a:lnTo>
                      <a:pt x="1118" y="690"/>
                    </a:lnTo>
                    <a:lnTo>
                      <a:pt x="1115" y="822"/>
                    </a:lnTo>
                    <a:lnTo>
                      <a:pt x="1129" y="954"/>
                    </a:lnTo>
                    <a:lnTo>
                      <a:pt x="911" y="1103"/>
                    </a:lnTo>
                    <a:lnTo>
                      <a:pt x="942" y="1319"/>
                    </a:lnTo>
                    <a:lnTo>
                      <a:pt x="943" y="1320"/>
                    </a:lnTo>
                    <a:lnTo>
                      <a:pt x="1002" y="1430"/>
                    </a:lnTo>
                    <a:lnTo>
                      <a:pt x="991" y="1483"/>
                    </a:lnTo>
                    <a:lnTo>
                      <a:pt x="991" y="1484"/>
                    </a:lnTo>
                    <a:lnTo>
                      <a:pt x="933" y="1543"/>
                    </a:lnTo>
                    <a:lnTo>
                      <a:pt x="983" y="1609"/>
                    </a:lnTo>
                    <a:lnTo>
                      <a:pt x="993" y="1769"/>
                    </a:lnTo>
                    <a:lnTo>
                      <a:pt x="813" y="2077"/>
                    </a:lnTo>
                    <a:lnTo>
                      <a:pt x="720" y="2106"/>
                    </a:lnTo>
                    <a:lnTo>
                      <a:pt x="702" y="2208"/>
                    </a:lnTo>
                    <a:lnTo>
                      <a:pt x="481" y="2338"/>
                    </a:lnTo>
                    <a:lnTo>
                      <a:pt x="399" y="2329"/>
                    </a:lnTo>
                    <a:lnTo>
                      <a:pt x="414" y="2424"/>
                    </a:lnTo>
                    <a:lnTo>
                      <a:pt x="237" y="2351"/>
                    </a:lnTo>
                    <a:lnTo>
                      <a:pt x="215" y="2421"/>
                    </a:lnTo>
                    <a:lnTo>
                      <a:pt x="166" y="2689"/>
                    </a:lnTo>
                    <a:lnTo>
                      <a:pt x="0" y="3132"/>
                    </a:lnTo>
                    <a:lnTo>
                      <a:pt x="1" y="3133"/>
                    </a:lnTo>
                    <a:lnTo>
                      <a:pt x="157" y="3227"/>
                    </a:lnTo>
                    <a:lnTo>
                      <a:pt x="166" y="3318"/>
                    </a:lnTo>
                    <a:lnTo>
                      <a:pt x="251" y="3312"/>
                    </a:lnTo>
                    <a:lnTo>
                      <a:pt x="289" y="3487"/>
                    </a:lnTo>
                    <a:lnTo>
                      <a:pt x="370" y="3528"/>
                    </a:lnTo>
                    <a:lnTo>
                      <a:pt x="660" y="3516"/>
                    </a:lnTo>
                    <a:lnTo>
                      <a:pt x="617" y="3432"/>
                    </a:lnTo>
                    <a:lnTo>
                      <a:pt x="773" y="3518"/>
                    </a:lnTo>
                    <a:lnTo>
                      <a:pt x="780" y="3608"/>
                    </a:lnTo>
                    <a:lnTo>
                      <a:pt x="1046" y="3986"/>
                    </a:lnTo>
                    <a:lnTo>
                      <a:pt x="1023" y="4155"/>
                    </a:lnTo>
                    <a:lnTo>
                      <a:pt x="1157" y="4280"/>
                    </a:lnTo>
                    <a:lnTo>
                      <a:pt x="1242" y="4280"/>
                    </a:lnTo>
                    <a:lnTo>
                      <a:pt x="1317" y="4438"/>
                    </a:lnTo>
                    <a:lnTo>
                      <a:pt x="1389" y="4474"/>
                    </a:lnTo>
                    <a:lnTo>
                      <a:pt x="1345" y="4555"/>
                    </a:lnTo>
                    <a:lnTo>
                      <a:pt x="1421" y="4586"/>
                    </a:lnTo>
                    <a:lnTo>
                      <a:pt x="1589" y="4557"/>
                    </a:lnTo>
                    <a:lnTo>
                      <a:pt x="1636" y="4626"/>
                    </a:lnTo>
                    <a:lnTo>
                      <a:pt x="1719" y="4544"/>
                    </a:lnTo>
                    <a:lnTo>
                      <a:pt x="2050" y="4513"/>
                    </a:lnTo>
                    <a:lnTo>
                      <a:pt x="2105" y="4441"/>
                    </a:lnTo>
                    <a:lnTo>
                      <a:pt x="2488" y="4518"/>
                    </a:lnTo>
                    <a:lnTo>
                      <a:pt x="2567" y="4495"/>
                    </a:lnTo>
                    <a:lnTo>
                      <a:pt x="2708" y="4500"/>
                    </a:lnTo>
                    <a:lnTo>
                      <a:pt x="2708" y="4499"/>
                    </a:lnTo>
                    <a:lnTo>
                      <a:pt x="2809" y="4327"/>
                    </a:lnTo>
                    <a:lnTo>
                      <a:pt x="3063" y="4299"/>
                    </a:lnTo>
                    <a:lnTo>
                      <a:pt x="3112" y="4229"/>
                    </a:lnTo>
                    <a:lnTo>
                      <a:pt x="3063" y="4075"/>
                    </a:lnTo>
                    <a:lnTo>
                      <a:pt x="3127" y="4021"/>
                    </a:lnTo>
                    <a:lnTo>
                      <a:pt x="3372" y="3937"/>
                    </a:lnTo>
                    <a:lnTo>
                      <a:pt x="3510" y="3829"/>
                    </a:lnTo>
                    <a:lnTo>
                      <a:pt x="3627" y="3829"/>
                    </a:lnTo>
                    <a:lnTo>
                      <a:pt x="3666" y="3572"/>
                    </a:lnTo>
                    <a:lnTo>
                      <a:pt x="3673" y="3402"/>
                    </a:lnTo>
                    <a:lnTo>
                      <a:pt x="3608" y="3346"/>
                    </a:lnTo>
                    <a:lnTo>
                      <a:pt x="3600" y="3174"/>
                    </a:lnTo>
                    <a:lnTo>
                      <a:pt x="3510" y="2956"/>
                    </a:lnTo>
                    <a:lnTo>
                      <a:pt x="3431" y="2893"/>
                    </a:lnTo>
                    <a:lnTo>
                      <a:pt x="3480" y="2727"/>
                    </a:lnTo>
                    <a:lnTo>
                      <a:pt x="3423" y="2539"/>
                    </a:lnTo>
                    <a:lnTo>
                      <a:pt x="3466" y="2469"/>
                    </a:lnTo>
                    <a:lnTo>
                      <a:pt x="3548" y="2450"/>
                    </a:lnTo>
                    <a:lnTo>
                      <a:pt x="3484" y="2250"/>
                    </a:lnTo>
                    <a:lnTo>
                      <a:pt x="3396" y="2167"/>
                    </a:lnTo>
                    <a:lnTo>
                      <a:pt x="3550" y="2071"/>
                    </a:lnTo>
                    <a:lnTo>
                      <a:pt x="3596" y="2003"/>
                    </a:lnTo>
                    <a:lnTo>
                      <a:pt x="3564" y="1918"/>
                    </a:lnTo>
                    <a:lnTo>
                      <a:pt x="3698" y="1776"/>
                    </a:lnTo>
                    <a:lnTo>
                      <a:pt x="3686" y="1610"/>
                    </a:lnTo>
                    <a:lnTo>
                      <a:pt x="3492" y="1391"/>
                    </a:lnTo>
                    <a:lnTo>
                      <a:pt x="3168" y="147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2C7F5F1-2E29-4C0F-A36E-C805492A98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7" y="1912"/>
                <a:ext cx="1604" cy="1175"/>
              </a:xfrm>
              <a:custGeom>
                <a:avLst/>
                <a:gdLst>
                  <a:gd name="T0" fmla="*/ 683 w 6416"/>
                  <a:gd name="T1" fmla="*/ 400 h 4699"/>
                  <a:gd name="T2" fmla="*/ 279 w 6416"/>
                  <a:gd name="T3" fmla="*/ 670 h 4699"/>
                  <a:gd name="T4" fmla="*/ 525 w 6416"/>
                  <a:gd name="T5" fmla="*/ 925 h 4699"/>
                  <a:gd name="T6" fmla="*/ 681 w 6416"/>
                  <a:gd name="T7" fmla="*/ 1480 h 4699"/>
                  <a:gd name="T8" fmla="*/ 576 w 6416"/>
                  <a:gd name="T9" fmla="*/ 2048 h 4699"/>
                  <a:gd name="T10" fmla="*/ 402 w 6416"/>
                  <a:gd name="T11" fmla="*/ 2464 h 4699"/>
                  <a:gd name="T12" fmla="*/ 216 w 6416"/>
                  <a:gd name="T13" fmla="*/ 2903 h 4699"/>
                  <a:gd name="T14" fmla="*/ 51 w 6416"/>
                  <a:gd name="T15" fmla="*/ 3092 h 4699"/>
                  <a:gd name="T16" fmla="*/ 27 w 6416"/>
                  <a:gd name="T17" fmla="*/ 3402 h 4699"/>
                  <a:gd name="T18" fmla="*/ 181 w 6416"/>
                  <a:gd name="T19" fmla="*/ 3886 h 4699"/>
                  <a:gd name="T20" fmla="*/ 626 w 6416"/>
                  <a:gd name="T21" fmla="*/ 3698 h 4699"/>
                  <a:gd name="T22" fmla="*/ 1001 w 6416"/>
                  <a:gd name="T23" fmla="*/ 3429 h 4699"/>
                  <a:gd name="T24" fmla="*/ 1092 w 6416"/>
                  <a:gd name="T25" fmla="*/ 3684 h 4699"/>
                  <a:gd name="T26" fmla="*/ 1418 w 6416"/>
                  <a:gd name="T27" fmla="*/ 3438 h 4699"/>
                  <a:gd name="T28" fmla="*/ 1752 w 6416"/>
                  <a:gd name="T29" fmla="*/ 3459 h 4699"/>
                  <a:gd name="T30" fmla="*/ 2024 w 6416"/>
                  <a:gd name="T31" fmla="*/ 3419 h 4699"/>
                  <a:gd name="T32" fmla="*/ 2547 w 6416"/>
                  <a:gd name="T33" fmla="*/ 4317 h 4699"/>
                  <a:gd name="T34" fmla="*/ 2981 w 6416"/>
                  <a:gd name="T35" fmla="*/ 4425 h 4699"/>
                  <a:gd name="T36" fmla="*/ 3308 w 6416"/>
                  <a:gd name="T37" fmla="*/ 4458 h 4699"/>
                  <a:gd name="T38" fmla="*/ 3575 w 6416"/>
                  <a:gd name="T39" fmla="*/ 4496 h 4699"/>
                  <a:gd name="T40" fmla="*/ 3969 w 6416"/>
                  <a:gd name="T41" fmla="*/ 4359 h 4699"/>
                  <a:gd name="T42" fmla="*/ 4256 w 6416"/>
                  <a:gd name="T43" fmla="*/ 4634 h 4699"/>
                  <a:gd name="T44" fmla="*/ 4598 w 6416"/>
                  <a:gd name="T45" fmla="*/ 4559 h 4699"/>
                  <a:gd name="T46" fmla="*/ 4344 w 6416"/>
                  <a:gd name="T47" fmla="*/ 4252 h 4699"/>
                  <a:gd name="T48" fmla="*/ 4514 w 6416"/>
                  <a:gd name="T49" fmla="*/ 4068 h 4699"/>
                  <a:gd name="T50" fmla="*/ 4572 w 6416"/>
                  <a:gd name="T51" fmla="*/ 3736 h 4699"/>
                  <a:gd name="T52" fmla="*/ 4776 w 6416"/>
                  <a:gd name="T53" fmla="*/ 3540 h 4699"/>
                  <a:gd name="T54" fmla="*/ 5327 w 6416"/>
                  <a:gd name="T55" fmla="*/ 3312 h 4699"/>
                  <a:gd name="T56" fmla="*/ 5300 w 6416"/>
                  <a:gd name="T57" fmla="*/ 3085 h 4699"/>
                  <a:gd name="T58" fmla="*/ 5519 w 6416"/>
                  <a:gd name="T59" fmla="*/ 2954 h 4699"/>
                  <a:gd name="T60" fmla="*/ 5754 w 6416"/>
                  <a:gd name="T61" fmla="*/ 2862 h 4699"/>
                  <a:gd name="T62" fmla="*/ 6369 w 6416"/>
                  <a:gd name="T63" fmla="*/ 2516 h 4699"/>
                  <a:gd name="T64" fmla="*/ 6203 w 6416"/>
                  <a:gd name="T65" fmla="*/ 2142 h 4699"/>
                  <a:gd name="T66" fmla="*/ 5998 w 6416"/>
                  <a:gd name="T67" fmla="*/ 1828 h 4699"/>
                  <a:gd name="T68" fmla="*/ 5906 w 6416"/>
                  <a:gd name="T69" fmla="*/ 1654 h 4699"/>
                  <a:gd name="T70" fmla="*/ 6076 w 6416"/>
                  <a:gd name="T71" fmla="*/ 1199 h 4699"/>
                  <a:gd name="T72" fmla="*/ 5810 w 6416"/>
                  <a:gd name="T73" fmla="*/ 649 h 4699"/>
                  <a:gd name="T74" fmla="*/ 5483 w 6416"/>
                  <a:gd name="T75" fmla="*/ 564 h 4699"/>
                  <a:gd name="T76" fmla="*/ 5157 w 6416"/>
                  <a:gd name="T77" fmla="*/ 811 h 4699"/>
                  <a:gd name="T78" fmla="*/ 4821 w 6416"/>
                  <a:gd name="T79" fmla="*/ 1083 h 4699"/>
                  <a:gd name="T80" fmla="*/ 5002 w 6416"/>
                  <a:gd name="T81" fmla="*/ 833 h 4699"/>
                  <a:gd name="T82" fmla="*/ 4798 w 6416"/>
                  <a:gd name="T83" fmla="*/ 764 h 4699"/>
                  <a:gd name="T84" fmla="*/ 4515 w 6416"/>
                  <a:gd name="T85" fmla="*/ 783 h 4699"/>
                  <a:gd name="T86" fmla="*/ 4218 w 6416"/>
                  <a:gd name="T87" fmla="*/ 867 h 4699"/>
                  <a:gd name="T88" fmla="*/ 4008 w 6416"/>
                  <a:gd name="T89" fmla="*/ 555 h 4699"/>
                  <a:gd name="T90" fmla="*/ 3711 w 6416"/>
                  <a:gd name="T91" fmla="*/ 497 h 4699"/>
                  <a:gd name="T92" fmla="*/ 3206 w 6416"/>
                  <a:gd name="T93" fmla="*/ 837 h 4699"/>
                  <a:gd name="T94" fmla="*/ 3022 w 6416"/>
                  <a:gd name="T95" fmla="*/ 907 h 4699"/>
                  <a:gd name="T96" fmla="*/ 2883 w 6416"/>
                  <a:gd name="T97" fmla="*/ 997 h 4699"/>
                  <a:gd name="T98" fmla="*/ 2426 w 6416"/>
                  <a:gd name="T99" fmla="*/ 1091 h 4699"/>
                  <a:gd name="T100" fmla="*/ 2384 w 6416"/>
                  <a:gd name="T101" fmla="*/ 775 h 4699"/>
                  <a:gd name="T102" fmla="*/ 2124 w 6416"/>
                  <a:gd name="T103" fmla="*/ 462 h 4699"/>
                  <a:gd name="T104" fmla="*/ 1632 w 6416"/>
                  <a:gd name="T105" fmla="*/ 139 h 4699"/>
                  <a:gd name="T106" fmla="*/ 1198 w 6416"/>
                  <a:gd name="T107" fmla="*/ 0 h 4699"/>
                  <a:gd name="T108" fmla="*/ 698 w 6416"/>
                  <a:gd name="T109" fmla="*/ 192 h 4699"/>
                  <a:gd name="T110" fmla="*/ 3656 w 6416"/>
                  <a:gd name="T111" fmla="*/ 4380 h 4699"/>
                  <a:gd name="T112" fmla="*/ 3711 w 6416"/>
                  <a:gd name="T113" fmla="*/ 4163 h 4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416" h="4699">
                    <a:moveTo>
                      <a:pt x="698" y="192"/>
                    </a:moveTo>
                    <a:lnTo>
                      <a:pt x="634" y="246"/>
                    </a:lnTo>
                    <a:lnTo>
                      <a:pt x="683" y="400"/>
                    </a:lnTo>
                    <a:lnTo>
                      <a:pt x="634" y="470"/>
                    </a:lnTo>
                    <a:lnTo>
                      <a:pt x="380" y="498"/>
                    </a:lnTo>
                    <a:lnTo>
                      <a:pt x="279" y="670"/>
                    </a:lnTo>
                    <a:lnTo>
                      <a:pt x="279" y="671"/>
                    </a:lnTo>
                    <a:lnTo>
                      <a:pt x="311" y="783"/>
                    </a:lnTo>
                    <a:lnTo>
                      <a:pt x="525" y="925"/>
                    </a:lnTo>
                    <a:lnTo>
                      <a:pt x="630" y="1166"/>
                    </a:lnTo>
                    <a:lnTo>
                      <a:pt x="616" y="1284"/>
                    </a:lnTo>
                    <a:lnTo>
                      <a:pt x="681" y="1480"/>
                    </a:lnTo>
                    <a:lnTo>
                      <a:pt x="412" y="1729"/>
                    </a:lnTo>
                    <a:lnTo>
                      <a:pt x="541" y="1888"/>
                    </a:lnTo>
                    <a:lnTo>
                      <a:pt x="576" y="2048"/>
                    </a:lnTo>
                    <a:lnTo>
                      <a:pt x="525" y="2120"/>
                    </a:lnTo>
                    <a:lnTo>
                      <a:pt x="581" y="2522"/>
                    </a:lnTo>
                    <a:lnTo>
                      <a:pt x="402" y="2464"/>
                    </a:lnTo>
                    <a:lnTo>
                      <a:pt x="382" y="2565"/>
                    </a:lnTo>
                    <a:lnTo>
                      <a:pt x="163" y="2839"/>
                    </a:lnTo>
                    <a:lnTo>
                      <a:pt x="216" y="2903"/>
                    </a:lnTo>
                    <a:lnTo>
                      <a:pt x="148" y="2959"/>
                    </a:lnTo>
                    <a:lnTo>
                      <a:pt x="141" y="3059"/>
                    </a:lnTo>
                    <a:lnTo>
                      <a:pt x="51" y="3092"/>
                    </a:lnTo>
                    <a:lnTo>
                      <a:pt x="95" y="3188"/>
                    </a:lnTo>
                    <a:lnTo>
                      <a:pt x="0" y="3244"/>
                    </a:lnTo>
                    <a:lnTo>
                      <a:pt x="27" y="3402"/>
                    </a:lnTo>
                    <a:lnTo>
                      <a:pt x="138" y="3576"/>
                    </a:lnTo>
                    <a:lnTo>
                      <a:pt x="87" y="3742"/>
                    </a:lnTo>
                    <a:lnTo>
                      <a:pt x="181" y="3886"/>
                    </a:lnTo>
                    <a:lnTo>
                      <a:pt x="332" y="3794"/>
                    </a:lnTo>
                    <a:lnTo>
                      <a:pt x="515" y="3839"/>
                    </a:lnTo>
                    <a:lnTo>
                      <a:pt x="626" y="3698"/>
                    </a:lnTo>
                    <a:lnTo>
                      <a:pt x="713" y="3437"/>
                    </a:lnTo>
                    <a:lnTo>
                      <a:pt x="850" y="3313"/>
                    </a:lnTo>
                    <a:lnTo>
                      <a:pt x="1001" y="3429"/>
                    </a:lnTo>
                    <a:lnTo>
                      <a:pt x="1037" y="3552"/>
                    </a:lnTo>
                    <a:lnTo>
                      <a:pt x="1106" y="3597"/>
                    </a:lnTo>
                    <a:lnTo>
                      <a:pt x="1092" y="3684"/>
                    </a:lnTo>
                    <a:lnTo>
                      <a:pt x="1167" y="3832"/>
                    </a:lnTo>
                    <a:lnTo>
                      <a:pt x="1367" y="3372"/>
                    </a:lnTo>
                    <a:lnTo>
                      <a:pt x="1418" y="3438"/>
                    </a:lnTo>
                    <a:lnTo>
                      <a:pt x="1642" y="3245"/>
                    </a:lnTo>
                    <a:lnTo>
                      <a:pt x="1708" y="3294"/>
                    </a:lnTo>
                    <a:lnTo>
                      <a:pt x="1752" y="3459"/>
                    </a:lnTo>
                    <a:lnTo>
                      <a:pt x="1937" y="3495"/>
                    </a:lnTo>
                    <a:lnTo>
                      <a:pt x="1941" y="3412"/>
                    </a:lnTo>
                    <a:lnTo>
                      <a:pt x="2024" y="3419"/>
                    </a:lnTo>
                    <a:lnTo>
                      <a:pt x="2284" y="3642"/>
                    </a:lnTo>
                    <a:lnTo>
                      <a:pt x="2345" y="3903"/>
                    </a:lnTo>
                    <a:lnTo>
                      <a:pt x="2547" y="4317"/>
                    </a:lnTo>
                    <a:lnTo>
                      <a:pt x="2772" y="4461"/>
                    </a:lnTo>
                    <a:lnTo>
                      <a:pt x="2976" y="4334"/>
                    </a:lnTo>
                    <a:lnTo>
                      <a:pt x="2981" y="4425"/>
                    </a:lnTo>
                    <a:lnTo>
                      <a:pt x="3053" y="4359"/>
                    </a:lnTo>
                    <a:lnTo>
                      <a:pt x="3132" y="4359"/>
                    </a:lnTo>
                    <a:lnTo>
                      <a:pt x="3308" y="4458"/>
                    </a:lnTo>
                    <a:lnTo>
                      <a:pt x="3304" y="4353"/>
                    </a:lnTo>
                    <a:lnTo>
                      <a:pt x="3473" y="4372"/>
                    </a:lnTo>
                    <a:lnTo>
                      <a:pt x="3575" y="4496"/>
                    </a:lnTo>
                    <a:lnTo>
                      <a:pt x="3827" y="4382"/>
                    </a:lnTo>
                    <a:lnTo>
                      <a:pt x="3897" y="4424"/>
                    </a:lnTo>
                    <a:lnTo>
                      <a:pt x="3969" y="4359"/>
                    </a:lnTo>
                    <a:lnTo>
                      <a:pt x="3983" y="4527"/>
                    </a:lnTo>
                    <a:lnTo>
                      <a:pt x="4254" y="4551"/>
                    </a:lnTo>
                    <a:lnTo>
                      <a:pt x="4256" y="4634"/>
                    </a:lnTo>
                    <a:lnTo>
                      <a:pt x="4407" y="4699"/>
                    </a:lnTo>
                    <a:lnTo>
                      <a:pt x="4531" y="4562"/>
                    </a:lnTo>
                    <a:lnTo>
                      <a:pt x="4598" y="4559"/>
                    </a:lnTo>
                    <a:lnTo>
                      <a:pt x="4628" y="4553"/>
                    </a:lnTo>
                    <a:lnTo>
                      <a:pt x="4633" y="4416"/>
                    </a:lnTo>
                    <a:lnTo>
                      <a:pt x="4344" y="4252"/>
                    </a:lnTo>
                    <a:lnTo>
                      <a:pt x="4300" y="4174"/>
                    </a:lnTo>
                    <a:lnTo>
                      <a:pt x="4394" y="4028"/>
                    </a:lnTo>
                    <a:lnTo>
                      <a:pt x="4514" y="4068"/>
                    </a:lnTo>
                    <a:lnTo>
                      <a:pt x="4586" y="3996"/>
                    </a:lnTo>
                    <a:lnTo>
                      <a:pt x="4500" y="3932"/>
                    </a:lnTo>
                    <a:lnTo>
                      <a:pt x="4572" y="3736"/>
                    </a:lnTo>
                    <a:lnTo>
                      <a:pt x="4738" y="3725"/>
                    </a:lnTo>
                    <a:lnTo>
                      <a:pt x="4749" y="3629"/>
                    </a:lnTo>
                    <a:lnTo>
                      <a:pt x="4776" y="3540"/>
                    </a:lnTo>
                    <a:lnTo>
                      <a:pt x="4935" y="3505"/>
                    </a:lnTo>
                    <a:lnTo>
                      <a:pt x="4961" y="3423"/>
                    </a:lnTo>
                    <a:lnTo>
                      <a:pt x="5327" y="3312"/>
                    </a:lnTo>
                    <a:lnTo>
                      <a:pt x="5416" y="3344"/>
                    </a:lnTo>
                    <a:lnTo>
                      <a:pt x="5428" y="3174"/>
                    </a:lnTo>
                    <a:lnTo>
                      <a:pt x="5300" y="3085"/>
                    </a:lnTo>
                    <a:lnTo>
                      <a:pt x="5250" y="2964"/>
                    </a:lnTo>
                    <a:lnTo>
                      <a:pt x="5295" y="2853"/>
                    </a:lnTo>
                    <a:lnTo>
                      <a:pt x="5519" y="2954"/>
                    </a:lnTo>
                    <a:lnTo>
                      <a:pt x="5577" y="2897"/>
                    </a:lnTo>
                    <a:lnTo>
                      <a:pt x="5752" y="2862"/>
                    </a:lnTo>
                    <a:lnTo>
                      <a:pt x="5754" y="2862"/>
                    </a:lnTo>
                    <a:lnTo>
                      <a:pt x="5752" y="2861"/>
                    </a:lnTo>
                    <a:lnTo>
                      <a:pt x="6311" y="2621"/>
                    </a:lnTo>
                    <a:lnTo>
                      <a:pt x="6369" y="2516"/>
                    </a:lnTo>
                    <a:lnTo>
                      <a:pt x="6335" y="2440"/>
                    </a:lnTo>
                    <a:lnTo>
                      <a:pt x="6416" y="2290"/>
                    </a:lnTo>
                    <a:lnTo>
                      <a:pt x="6203" y="2142"/>
                    </a:lnTo>
                    <a:lnTo>
                      <a:pt x="6140" y="1984"/>
                    </a:lnTo>
                    <a:lnTo>
                      <a:pt x="6161" y="1893"/>
                    </a:lnTo>
                    <a:lnTo>
                      <a:pt x="5998" y="1828"/>
                    </a:lnTo>
                    <a:lnTo>
                      <a:pt x="5916" y="1750"/>
                    </a:lnTo>
                    <a:lnTo>
                      <a:pt x="5902" y="1658"/>
                    </a:lnTo>
                    <a:lnTo>
                      <a:pt x="5906" y="1654"/>
                    </a:lnTo>
                    <a:lnTo>
                      <a:pt x="6145" y="1421"/>
                    </a:lnTo>
                    <a:lnTo>
                      <a:pt x="6174" y="1330"/>
                    </a:lnTo>
                    <a:lnTo>
                      <a:pt x="6076" y="1199"/>
                    </a:lnTo>
                    <a:lnTo>
                      <a:pt x="5850" y="985"/>
                    </a:lnTo>
                    <a:lnTo>
                      <a:pt x="5917" y="806"/>
                    </a:lnTo>
                    <a:lnTo>
                      <a:pt x="5810" y="649"/>
                    </a:lnTo>
                    <a:lnTo>
                      <a:pt x="5824" y="567"/>
                    </a:lnTo>
                    <a:lnTo>
                      <a:pt x="5727" y="547"/>
                    </a:lnTo>
                    <a:lnTo>
                      <a:pt x="5483" y="564"/>
                    </a:lnTo>
                    <a:lnTo>
                      <a:pt x="5337" y="685"/>
                    </a:lnTo>
                    <a:lnTo>
                      <a:pt x="5238" y="644"/>
                    </a:lnTo>
                    <a:lnTo>
                      <a:pt x="5157" y="811"/>
                    </a:lnTo>
                    <a:lnTo>
                      <a:pt x="5225" y="900"/>
                    </a:lnTo>
                    <a:lnTo>
                      <a:pt x="5024" y="1056"/>
                    </a:lnTo>
                    <a:lnTo>
                      <a:pt x="4821" y="1083"/>
                    </a:lnTo>
                    <a:lnTo>
                      <a:pt x="4821" y="1081"/>
                    </a:lnTo>
                    <a:lnTo>
                      <a:pt x="4836" y="936"/>
                    </a:lnTo>
                    <a:lnTo>
                      <a:pt x="5002" y="833"/>
                    </a:lnTo>
                    <a:lnTo>
                      <a:pt x="5035" y="632"/>
                    </a:lnTo>
                    <a:lnTo>
                      <a:pt x="4934" y="574"/>
                    </a:lnTo>
                    <a:lnTo>
                      <a:pt x="4798" y="764"/>
                    </a:lnTo>
                    <a:lnTo>
                      <a:pt x="4640" y="858"/>
                    </a:lnTo>
                    <a:lnTo>
                      <a:pt x="4527" y="862"/>
                    </a:lnTo>
                    <a:lnTo>
                      <a:pt x="4515" y="783"/>
                    </a:lnTo>
                    <a:lnTo>
                      <a:pt x="4419" y="737"/>
                    </a:lnTo>
                    <a:lnTo>
                      <a:pt x="4303" y="862"/>
                    </a:lnTo>
                    <a:lnTo>
                      <a:pt x="4218" y="867"/>
                    </a:lnTo>
                    <a:lnTo>
                      <a:pt x="4217" y="779"/>
                    </a:lnTo>
                    <a:lnTo>
                      <a:pt x="4132" y="779"/>
                    </a:lnTo>
                    <a:lnTo>
                      <a:pt x="4008" y="555"/>
                    </a:lnTo>
                    <a:lnTo>
                      <a:pt x="4007" y="555"/>
                    </a:lnTo>
                    <a:lnTo>
                      <a:pt x="3867" y="461"/>
                    </a:lnTo>
                    <a:lnTo>
                      <a:pt x="3711" y="497"/>
                    </a:lnTo>
                    <a:lnTo>
                      <a:pt x="3543" y="454"/>
                    </a:lnTo>
                    <a:lnTo>
                      <a:pt x="3371" y="1059"/>
                    </a:lnTo>
                    <a:lnTo>
                      <a:pt x="3206" y="837"/>
                    </a:lnTo>
                    <a:lnTo>
                      <a:pt x="3160" y="904"/>
                    </a:lnTo>
                    <a:lnTo>
                      <a:pt x="3088" y="859"/>
                    </a:lnTo>
                    <a:lnTo>
                      <a:pt x="3022" y="907"/>
                    </a:lnTo>
                    <a:lnTo>
                      <a:pt x="2960" y="856"/>
                    </a:lnTo>
                    <a:lnTo>
                      <a:pt x="2892" y="910"/>
                    </a:lnTo>
                    <a:lnTo>
                      <a:pt x="2883" y="997"/>
                    </a:lnTo>
                    <a:lnTo>
                      <a:pt x="2718" y="1109"/>
                    </a:lnTo>
                    <a:lnTo>
                      <a:pt x="2658" y="1047"/>
                    </a:lnTo>
                    <a:lnTo>
                      <a:pt x="2426" y="1091"/>
                    </a:lnTo>
                    <a:lnTo>
                      <a:pt x="2278" y="997"/>
                    </a:lnTo>
                    <a:lnTo>
                      <a:pt x="2278" y="909"/>
                    </a:lnTo>
                    <a:lnTo>
                      <a:pt x="2384" y="775"/>
                    </a:lnTo>
                    <a:lnTo>
                      <a:pt x="2399" y="615"/>
                    </a:lnTo>
                    <a:lnTo>
                      <a:pt x="2351" y="547"/>
                    </a:lnTo>
                    <a:lnTo>
                      <a:pt x="2124" y="462"/>
                    </a:lnTo>
                    <a:lnTo>
                      <a:pt x="1930" y="72"/>
                    </a:lnTo>
                    <a:lnTo>
                      <a:pt x="1757" y="246"/>
                    </a:lnTo>
                    <a:lnTo>
                      <a:pt x="1632" y="139"/>
                    </a:lnTo>
                    <a:lnTo>
                      <a:pt x="1550" y="188"/>
                    </a:lnTo>
                    <a:lnTo>
                      <a:pt x="1364" y="184"/>
                    </a:lnTo>
                    <a:lnTo>
                      <a:pt x="1198" y="0"/>
                    </a:lnTo>
                    <a:lnTo>
                      <a:pt x="1081" y="0"/>
                    </a:lnTo>
                    <a:lnTo>
                      <a:pt x="943" y="108"/>
                    </a:lnTo>
                    <a:lnTo>
                      <a:pt x="698" y="192"/>
                    </a:lnTo>
                    <a:close/>
                    <a:moveTo>
                      <a:pt x="3842" y="4242"/>
                    </a:moveTo>
                    <a:lnTo>
                      <a:pt x="3772" y="4345"/>
                    </a:lnTo>
                    <a:lnTo>
                      <a:pt x="3656" y="4380"/>
                    </a:lnTo>
                    <a:lnTo>
                      <a:pt x="3598" y="4317"/>
                    </a:lnTo>
                    <a:lnTo>
                      <a:pt x="3635" y="4228"/>
                    </a:lnTo>
                    <a:lnTo>
                      <a:pt x="3711" y="4163"/>
                    </a:lnTo>
                    <a:lnTo>
                      <a:pt x="3842" y="4242"/>
                    </a:ln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E270136-FF7B-42AA-8C1D-72D44AF392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02" y="1738"/>
                <a:ext cx="1416" cy="1942"/>
              </a:xfrm>
              <a:custGeom>
                <a:avLst/>
                <a:gdLst>
                  <a:gd name="T0" fmla="*/ 5040 w 5662"/>
                  <a:gd name="T1" fmla="*/ 1385 h 7766"/>
                  <a:gd name="T2" fmla="*/ 4271 w 5662"/>
                  <a:gd name="T3" fmla="*/ 1411 h 7766"/>
                  <a:gd name="T4" fmla="*/ 3973 w 5662"/>
                  <a:gd name="T5" fmla="*/ 1453 h 7766"/>
                  <a:gd name="T6" fmla="*/ 3869 w 5662"/>
                  <a:gd name="T7" fmla="*/ 1305 h 7766"/>
                  <a:gd name="T8" fmla="*/ 3575 w 5662"/>
                  <a:gd name="T9" fmla="*/ 1022 h 7766"/>
                  <a:gd name="T10" fmla="*/ 3325 w 5662"/>
                  <a:gd name="T11" fmla="*/ 385 h 7766"/>
                  <a:gd name="T12" fmla="*/ 2922 w 5662"/>
                  <a:gd name="T13" fmla="*/ 395 h 7766"/>
                  <a:gd name="T14" fmla="*/ 2718 w 5662"/>
                  <a:gd name="T15" fmla="*/ 185 h 7766"/>
                  <a:gd name="T16" fmla="*/ 2359 w 5662"/>
                  <a:gd name="T17" fmla="*/ 173 h 7766"/>
                  <a:gd name="T18" fmla="*/ 1852 w 5662"/>
                  <a:gd name="T19" fmla="*/ 135 h 7766"/>
                  <a:gd name="T20" fmla="*/ 1456 w 5662"/>
                  <a:gd name="T21" fmla="*/ 461 h 7766"/>
                  <a:gd name="T22" fmla="*/ 1708 w 5662"/>
                  <a:gd name="T23" fmla="*/ 1314 h 7766"/>
                  <a:gd name="T24" fmla="*/ 1449 w 5662"/>
                  <a:gd name="T25" fmla="*/ 1449 h 7766"/>
                  <a:gd name="T26" fmla="*/ 1046 w 5662"/>
                  <a:gd name="T27" fmla="*/ 1471 h 7766"/>
                  <a:gd name="T28" fmla="*/ 1118 w 5662"/>
                  <a:gd name="T29" fmla="*/ 2008 h 7766"/>
                  <a:gd name="T30" fmla="*/ 998 w 5662"/>
                  <a:gd name="T31" fmla="*/ 2342 h 7766"/>
                  <a:gd name="T32" fmla="*/ 1126 w 5662"/>
                  <a:gd name="T33" fmla="*/ 2702 h 7766"/>
                  <a:gd name="T34" fmla="*/ 1488 w 5662"/>
                  <a:gd name="T35" fmla="*/ 3243 h 7766"/>
                  <a:gd name="T36" fmla="*/ 1369 w 5662"/>
                  <a:gd name="T37" fmla="*/ 3194 h 7766"/>
                  <a:gd name="T38" fmla="*/ 948 w 5662"/>
                  <a:gd name="T39" fmla="*/ 2975 h 7766"/>
                  <a:gd name="T40" fmla="*/ 1012 w 5662"/>
                  <a:gd name="T41" fmla="*/ 4349 h 7766"/>
                  <a:gd name="T42" fmla="*/ 742 w 5662"/>
                  <a:gd name="T43" fmla="*/ 4606 h 7766"/>
                  <a:gd name="T44" fmla="*/ 315 w 5662"/>
                  <a:gd name="T45" fmla="*/ 6395 h 7766"/>
                  <a:gd name="T46" fmla="*/ 0 w 5662"/>
                  <a:gd name="T47" fmla="*/ 6713 h 7766"/>
                  <a:gd name="T48" fmla="*/ 247 w 5662"/>
                  <a:gd name="T49" fmla="*/ 6822 h 7766"/>
                  <a:gd name="T50" fmla="*/ 425 w 5662"/>
                  <a:gd name="T51" fmla="*/ 7113 h 7766"/>
                  <a:gd name="T52" fmla="*/ 498 w 5662"/>
                  <a:gd name="T53" fmla="*/ 7289 h 7766"/>
                  <a:gd name="T54" fmla="*/ 604 w 5662"/>
                  <a:gd name="T55" fmla="*/ 7256 h 7766"/>
                  <a:gd name="T56" fmla="*/ 1235 w 5662"/>
                  <a:gd name="T57" fmla="*/ 7445 h 7766"/>
                  <a:gd name="T58" fmla="*/ 1604 w 5662"/>
                  <a:gd name="T59" fmla="*/ 7719 h 7766"/>
                  <a:gd name="T60" fmla="*/ 1847 w 5662"/>
                  <a:gd name="T61" fmla="*/ 7674 h 7766"/>
                  <a:gd name="T62" fmla="*/ 1930 w 5662"/>
                  <a:gd name="T63" fmla="*/ 7342 h 7766"/>
                  <a:gd name="T64" fmla="*/ 2248 w 5662"/>
                  <a:gd name="T65" fmla="*/ 6966 h 7766"/>
                  <a:gd name="T66" fmla="*/ 2287 w 5662"/>
                  <a:gd name="T67" fmla="*/ 6626 h 7766"/>
                  <a:gd name="T68" fmla="*/ 2175 w 5662"/>
                  <a:gd name="T69" fmla="*/ 6378 h 7766"/>
                  <a:gd name="T70" fmla="*/ 1938 w 5662"/>
                  <a:gd name="T71" fmla="*/ 6289 h 7766"/>
                  <a:gd name="T72" fmla="*/ 2315 w 5662"/>
                  <a:gd name="T73" fmla="*/ 5706 h 7766"/>
                  <a:gd name="T74" fmla="*/ 2417 w 5662"/>
                  <a:gd name="T75" fmla="*/ 5671 h 7766"/>
                  <a:gd name="T76" fmla="*/ 2565 w 5662"/>
                  <a:gd name="T77" fmla="*/ 5616 h 7766"/>
                  <a:gd name="T78" fmla="*/ 3200 w 5662"/>
                  <a:gd name="T79" fmla="*/ 5582 h 7766"/>
                  <a:gd name="T80" fmla="*/ 3462 w 5662"/>
                  <a:gd name="T81" fmla="*/ 5415 h 7766"/>
                  <a:gd name="T82" fmla="*/ 3482 w 5662"/>
                  <a:gd name="T83" fmla="*/ 5136 h 7766"/>
                  <a:gd name="T84" fmla="*/ 3623 w 5662"/>
                  <a:gd name="T85" fmla="*/ 4731 h 7766"/>
                  <a:gd name="T86" fmla="*/ 4031 w 5662"/>
                  <a:gd name="T87" fmla="*/ 4354 h 7766"/>
                  <a:gd name="T88" fmla="*/ 4184 w 5662"/>
                  <a:gd name="T89" fmla="*/ 4004 h 7766"/>
                  <a:gd name="T90" fmla="*/ 4633 w 5662"/>
                  <a:gd name="T91" fmla="*/ 4012 h 7766"/>
                  <a:gd name="T92" fmla="*/ 5076 w 5662"/>
                  <a:gd name="T93" fmla="*/ 3884 h 7766"/>
                  <a:gd name="T94" fmla="*/ 5129 w 5662"/>
                  <a:gd name="T95" fmla="*/ 3655 h 7766"/>
                  <a:gd name="T96" fmla="*/ 5363 w 5662"/>
                  <a:gd name="T97" fmla="*/ 3261 h 7766"/>
                  <a:gd name="T98" fmla="*/ 5506 w 5662"/>
                  <a:gd name="T99" fmla="*/ 2816 h 7766"/>
                  <a:gd name="T100" fmla="*/ 5393 w 5662"/>
                  <a:gd name="T101" fmla="*/ 2425 h 7766"/>
                  <a:gd name="T102" fmla="*/ 5611 w 5662"/>
                  <a:gd name="T103" fmla="*/ 1862 h 7766"/>
                  <a:gd name="T104" fmla="*/ 5260 w 5662"/>
                  <a:gd name="T105" fmla="*/ 1367 h 7766"/>
                  <a:gd name="T106" fmla="*/ 2105 w 5662"/>
                  <a:gd name="T107" fmla="*/ 6913 h 7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662" h="7766">
                    <a:moveTo>
                      <a:pt x="5260" y="1367"/>
                    </a:moveTo>
                    <a:lnTo>
                      <a:pt x="5119" y="1362"/>
                    </a:lnTo>
                    <a:lnTo>
                      <a:pt x="5040" y="1385"/>
                    </a:lnTo>
                    <a:lnTo>
                      <a:pt x="4657" y="1308"/>
                    </a:lnTo>
                    <a:lnTo>
                      <a:pt x="4602" y="1380"/>
                    </a:lnTo>
                    <a:lnTo>
                      <a:pt x="4271" y="1411"/>
                    </a:lnTo>
                    <a:lnTo>
                      <a:pt x="4188" y="1493"/>
                    </a:lnTo>
                    <a:lnTo>
                      <a:pt x="4141" y="1424"/>
                    </a:lnTo>
                    <a:lnTo>
                      <a:pt x="3973" y="1453"/>
                    </a:lnTo>
                    <a:lnTo>
                      <a:pt x="3897" y="1422"/>
                    </a:lnTo>
                    <a:lnTo>
                      <a:pt x="3941" y="1341"/>
                    </a:lnTo>
                    <a:lnTo>
                      <a:pt x="3869" y="1305"/>
                    </a:lnTo>
                    <a:lnTo>
                      <a:pt x="3794" y="1147"/>
                    </a:lnTo>
                    <a:lnTo>
                      <a:pt x="3709" y="1147"/>
                    </a:lnTo>
                    <a:lnTo>
                      <a:pt x="3575" y="1022"/>
                    </a:lnTo>
                    <a:lnTo>
                      <a:pt x="3598" y="853"/>
                    </a:lnTo>
                    <a:lnTo>
                      <a:pt x="3332" y="475"/>
                    </a:lnTo>
                    <a:lnTo>
                      <a:pt x="3325" y="385"/>
                    </a:lnTo>
                    <a:lnTo>
                      <a:pt x="3169" y="299"/>
                    </a:lnTo>
                    <a:lnTo>
                      <a:pt x="3212" y="383"/>
                    </a:lnTo>
                    <a:lnTo>
                      <a:pt x="2922" y="395"/>
                    </a:lnTo>
                    <a:lnTo>
                      <a:pt x="2841" y="354"/>
                    </a:lnTo>
                    <a:lnTo>
                      <a:pt x="2803" y="179"/>
                    </a:lnTo>
                    <a:lnTo>
                      <a:pt x="2718" y="185"/>
                    </a:lnTo>
                    <a:lnTo>
                      <a:pt x="2709" y="94"/>
                    </a:lnTo>
                    <a:lnTo>
                      <a:pt x="2553" y="0"/>
                    </a:lnTo>
                    <a:lnTo>
                      <a:pt x="2359" y="173"/>
                    </a:lnTo>
                    <a:lnTo>
                      <a:pt x="2294" y="107"/>
                    </a:lnTo>
                    <a:lnTo>
                      <a:pt x="2015" y="112"/>
                    </a:lnTo>
                    <a:lnTo>
                      <a:pt x="1852" y="135"/>
                    </a:lnTo>
                    <a:lnTo>
                      <a:pt x="1746" y="273"/>
                    </a:lnTo>
                    <a:lnTo>
                      <a:pt x="1391" y="296"/>
                    </a:lnTo>
                    <a:lnTo>
                      <a:pt x="1456" y="461"/>
                    </a:lnTo>
                    <a:lnTo>
                      <a:pt x="1578" y="580"/>
                    </a:lnTo>
                    <a:lnTo>
                      <a:pt x="1716" y="1099"/>
                    </a:lnTo>
                    <a:lnTo>
                      <a:pt x="1708" y="1314"/>
                    </a:lnTo>
                    <a:lnTo>
                      <a:pt x="1780" y="1371"/>
                    </a:lnTo>
                    <a:lnTo>
                      <a:pt x="1518" y="1500"/>
                    </a:lnTo>
                    <a:lnTo>
                      <a:pt x="1449" y="1449"/>
                    </a:lnTo>
                    <a:lnTo>
                      <a:pt x="1261" y="1457"/>
                    </a:lnTo>
                    <a:lnTo>
                      <a:pt x="1301" y="1372"/>
                    </a:lnTo>
                    <a:lnTo>
                      <a:pt x="1046" y="1471"/>
                    </a:lnTo>
                    <a:lnTo>
                      <a:pt x="915" y="1749"/>
                    </a:lnTo>
                    <a:lnTo>
                      <a:pt x="998" y="1777"/>
                    </a:lnTo>
                    <a:lnTo>
                      <a:pt x="1118" y="2008"/>
                    </a:lnTo>
                    <a:lnTo>
                      <a:pt x="1038" y="2021"/>
                    </a:lnTo>
                    <a:lnTo>
                      <a:pt x="1085" y="2176"/>
                    </a:lnTo>
                    <a:lnTo>
                      <a:pt x="998" y="2342"/>
                    </a:lnTo>
                    <a:lnTo>
                      <a:pt x="862" y="2436"/>
                    </a:lnTo>
                    <a:lnTo>
                      <a:pt x="898" y="2560"/>
                    </a:lnTo>
                    <a:lnTo>
                      <a:pt x="1126" y="2702"/>
                    </a:lnTo>
                    <a:lnTo>
                      <a:pt x="1426" y="3026"/>
                    </a:lnTo>
                    <a:lnTo>
                      <a:pt x="1488" y="3241"/>
                    </a:lnTo>
                    <a:lnTo>
                      <a:pt x="1488" y="3243"/>
                    </a:lnTo>
                    <a:lnTo>
                      <a:pt x="1503" y="3322"/>
                    </a:lnTo>
                    <a:lnTo>
                      <a:pt x="1441" y="3419"/>
                    </a:lnTo>
                    <a:lnTo>
                      <a:pt x="1369" y="3194"/>
                    </a:lnTo>
                    <a:lnTo>
                      <a:pt x="1060" y="2888"/>
                    </a:lnTo>
                    <a:lnTo>
                      <a:pt x="1033" y="2808"/>
                    </a:lnTo>
                    <a:lnTo>
                      <a:pt x="948" y="2975"/>
                    </a:lnTo>
                    <a:lnTo>
                      <a:pt x="769" y="4427"/>
                    </a:lnTo>
                    <a:lnTo>
                      <a:pt x="884" y="4201"/>
                    </a:lnTo>
                    <a:lnTo>
                      <a:pt x="1012" y="4349"/>
                    </a:lnTo>
                    <a:lnTo>
                      <a:pt x="1019" y="4432"/>
                    </a:lnTo>
                    <a:lnTo>
                      <a:pt x="835" y="4406"/>
                    </a:lnTo>
                    <a:lnTo>
                      <a:pt x="742" y="4606"/>
                    </a:lnTo>
                    <a:lnTo>
                      <a:pt x="743" y="4742"/>
                    </a:lnTo>
                    <a:lnTo>
                      <a:pt x="426" y="6190"/>
                    </a:lnTo>
                    <a:lnTo>
                      <a:pt x="315" y="6395"/>
                    </a:lnTo>
                    <a:lnTo>
                      <a:pt x="314" y="6396"/>
                    </a:lnTo>
                    <a:lnTo>
                      <a:pt x="181" y="6579"/>
                    </a:lnTo>
                    <a:lnTo>
                      <a:pt x="0" y="6713"/>
                    </a:lnTo>
                    <a:lnTo>
                      <a:pt x="167" y="6791"/>
                    </a:lnTo>
                    <a:lnTo>
                      <a:pt x="181" y="6882"/>
                    </a:lnTo>
                    <a:lnTo>
                      <a:pt x="247" y="6822"/>
                    </a:lnTo>
                    <a:lnTo>
                      <a:pt x="438" y="6859"/>
                    </a:lnTo>
                    <a:lnTo>
                      <a:pt x="480" y="6941"/>
                    </a:lnTo>
                    <a:lnTo>
                      <a:pt x="425" y="7113"/>
                    </a:lnTo>
                    <a:lnTo>
                      <a:pt x="349" y="7180"/>
                    </a:lnTo>
                    <a:lnTo>
                      <a:pt x="385" y="7262"/>
                    </a:lnTo>
                    <a:lnTo>
                      <a:pt x="498" y="7289"/>
                    </a:lnTo>
                    <a:lnTo>
                      <a:pt x="513" y="7185"/>
                    </a:lnTo>
                    <a:lnTo>
                      <a:pt x="598" y="7158"/>
                    </a:lnTo>
                    <a:lnTo>
                      <a:pt x="604" y="7256"/>
                    </a:lnTo>
                    <a:lnTo>
                      <a:pt x="774" y="7347"/>
                    </a:lnTo>
                    <a:lnTo>
                      <a:pt x="1054" y="7455"/>
                    </a:lnTo>
                    <a:lnTo>
                      <a:pt x="1235" y="7445"/>
                    </a:lnTo>
                    <a:lnTo>
                      <a:pt x="1310" y="7582"/>
                    </a:lnTo>
                    <a:lnTo>
                      <a:pt x="1537" y="7766"/>
                    </a:lnTo>
                    <a:lnTo>
                      <a:pt x="1604" y="7719"/>
                    </a:lnTo>
                    <a:lnTo>
                      <a:pt x="1671" y="7761"/>
                    </a:lnTo>
                    <a:lnTo>
                      <a:pt x="1843" y="7672"/>
                    </a:lnTo>
                    <a:lnTo>
                      <a:pt x="1847" y="7674"/>
                    </a:lnTo>
                    <a:lnTo>
                      <a:pt x="1847" y="7672"/>
                    </a:lnTo>
                    <a:lnTo>
                      <a:pt x="1883" y="7423"/>
                    </a:lnTo>
                    <a:lnTo>
                      <a:pt x="1930" y="7342"/>
                    </a:lnTo>
                    <a:lnTo>
                      <a:pt x="2026" y="7319"/>
                    </a:lnTo>
                    <a:lnTo>
                      <a:pt x="2015" y="7234"/>
                    </a:lnTo>
                    <a:lnTo>
                      <a:pt x="2248" y="6966"/>
                    </a:lnTo>
                    <a:lnTo>
                      <a:pt x="2225" y="6877"/>
                    </a:lnTo>
                    <a:lnTo>
                      <a:pt x="2302" y="6836"/>
                    </a:lnTo>
                    <a:lnTo>
                      <a:pt x="2287" y="6626"/>
                    </a:lnTo>
                    <a:lnTo>
                      <a:pt x="2204" y="6626"/>
                    </a:lnTo>
                    <a:lnTo>
                      <a:pt x="2247" y="6546"/>
                    </a:lnTo>
                    <a:lnTo>
                      <a:pt x="2175" y="6378"/>
                    </a:lnTo>
                    <a:lnTo>
                      <a:pt x="2175" y="6377"/>
                    </a:lnTo>
                    <a:lnTo>
                      <a:pt x="1983" y="6368"/>
                    </a:lnTo>
                    <a:lnTo>
                      <a:pt x="1938" y="6289"/>
                    </a:lnTo>
                    <a:lnTo>
                      <a:pt x="2061" y="5969"/>
                    </a:lnTo>
                    <a:lnTo>
                      <a:pt x="2047" y="5784"/>
                    </a:lnTo>
                    <a:lnTo>
                      <a:pt x="2315" y="5706"/>
                    </a:lnTo>
                    <a:lnTo>
                      <a:pt x="2336" y="5792"/>
                    </a:lnTo>
                    <a:lnTo>
                      <a:pt x="2409" y="5755"/>
                    </a:lnTo>
                    <a:lnTo>
                      <a:pt x="2417" y="5671"/>
                    </a:lnTo>
                    <a:lnTo>
                      <a:pt x="2417" y="5670"/>
                    </a:lnTo>
                    <a:lnTo>
                      <a:pt x="2525" y="5688"/>
                    </a:lnTo>
                    <a:lnTo>
                      <a:pt x="2565" y="5616"/>
                    </a:lnTo>
                    <a:lnTo>
                      <a:pt x="2806" y="5636"/>
                    </a:lnTo>
                    <a:lnTo>
                      <a:pt x="2951" y="5554"/>
                    </a:lnTo>
                    <a:lnTo>
                      <a:pt x="3200" y="5582"/>
                    </a:lnTo>
                    <a:lnTo>
                      <a:pt x="3277" y="5544"/>
                    </a:lnTo>
                    <a:lnTo>
                      <a:pt x="3381" y="5407"/>
                    </a:lnTo>
                    <a:lnTo>
                      <a:pt x="3462" y="5415"/>
                    </a:lnTo>
                    <a:lnTo>
                      <a:pt x="3424" y="5335"/>
                    </a:lnTo>
                    <a:lnTo>
                      <a:pt x="3552" y="5176"/>
                    </a:lnTo>
                    <a:lnTo>
                      <a:pt x="3482" y="5136"/>
                    </a:lnTo>
                    <a:lnTo>
                      <a:pt x="3482" y="5051"/>
                    </a:lnTo>
                    <a:lnTo>
                      <a:pt x="3699" y="4995"/>
                    </a:lnTo>
                    <a:lnTo>
                      <a:pt x="3623" y="4731"/>
                    </a:lnTo>
                    <a:lnTo>
                      <a:pt x="3721" y="4639"/>
                    </a:lnTo>
                    <a:lnTo>
                      <a:pt x="3856" y="4454"/>
                    </a:lnTo>
                    <a:lnTo>
                      <a:pt x="4031" y="4354"/>
                    </a:lnTo>
                    <a:lnTo>
                      <a:pt x="4013" y="4251"/>
                    </a:lnTo>
                    <a:lnTo>
                      <a:pt x="4143" y="4159"/>
                    </a:lnTo>
                    <a:lnTo>
                      <a:pt x="4184" y="4004"/>
                    </a:lnTo>
                    <a:lnTo>
                      <a:pt x="4204" y="3858"/>
                    </a:lnTo>
                    <a:lnTo>
                      <a:pt x="4438" y="3838"/>
                    </a:lnTo>
                    <a:lnTo>
                      <a:pt x="4633" y="4012"/>
                    </a:lnTo>
                    <a:lnTo>
                      <a:pt x="4785" y="3936"/>
                    </a:lnTo>
                    <a:lnTo>
                      <a:pt x="4981" y="3940"/>
                    </a:lnTo>
                    <a:lnTo>
                      <a:pt x="5076" y="3884"/>
                    </a:lnTo>
                    <a:lnTo>
                      <a:pt x="5032" y="3788"/>
                    </a:lnTo>
                    <a:lnTo>
                      <a:pt x="5122" y="3755"/>
                    </a:lnTo>
                    <a:lnTo>
                      <a:pt x="5129" y="3655"/>
                    </a:lnTo>
                    <a:lnTo>
                      <a:pt x="5197" y="3599"/>
                    </a:lnTo>
                    <a:lnTo>
                      <a:pt x="5144" y="3535"/>
                    </a:lnTo>
                    <a:lnTo>
                      <a:pt x="5363" y="3261"/>
                    </a:lnTo>
                    <a:lnTo>
                      <a:pt x="5383" y="3160"/>
                    </a:lnTo>
                    <a:lnTo>
                      <a:pt x="5562" y="3218"/>
                    </a:lnTo>
                    <a:lnTo>
                      <a:pt x="5506" y="2816"/>
                    </a:lnTo>
                    <a:lnTo>
                      <a:pt x="5557" y="2744"/>
                    </a:lnTo>
                    <a:lnTo>
                      <a:pt x="5522" y="2584"/>
                    </a:lnTo>
                    <a:lnTo>
                      <a:pt x="5393" y="2425"/>
                    </a:lnTo>
                    <a:lnTo>
                      <a:pt x="5662" y="2176"/>
                    </a:lnTo>
                    <a:lnTo>
                      <a:pt x="5597" y="1980"/>
                    </a:lnTo>
                    <a:lnTo>
                      <a:pt x="5611" y="1862"/>
                    </a:lnTo>
                    <a:lnTo>
                      <a:pt x="5506" y="1621"/>
                    </a:lnTo>
                    <a:lnTo>
                      <a:pt x="5292" y="1479"/>
                    </a:lnTo>
                    <a:lnTo>
                      <a:pt x="5260" y="1367"/>
                    </a:lnTo>
                    <a:close/>
                    <a:moveTo>
                      <a:pt x="2167" y="6881"/>
                    </a:moveTo>
                    <a:lnTo>
                      <a:pt x="2169" y="6959"/>
                    </a:lnTo>
                    <a:lnTo>
                      <a:pt x="2105" y="6913"/>
                    </a:lnTo>
                    <a:lnTo>
                      <a:pt x="2167" y="6881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80827F8-8735-4901-827D-6D9AE9835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" y="453"/>
                <a:ext cx="1084" cy="832"/>
              </a:xfrm>
              <a:custGeom>
                <a:avLst/>
                <a:gdLst>
                  <a:gd name="T0" fmla="*/ 929 w 4337"/>
                  <a:gd name="T1" fmla="*/ 1191 h 3327"/>
                  <a:gd name="T2" fmla="*/ 814 w 4337"/>
                  <a:gd name="T3" fmla="*/ 659 h 3327"/>
                  <a:gd name="T4" fmla="*/ 597 w 4337"/>
                  <a:gd name="T5" fmla="*/ 560 h 3327"/>
                  <a:gd name="T6" fmla="*/ 335 w 4337"/>
                  <a:gd name="T7" fmla="*/ 624 h 3327"/>
                  <a:gd name="T8" fmla="*/ 0 w 4337"/>
                  <a:gd name="T9" fmla="*/ 570 h 3327"/>
                  <a:gd name="T10" fmla="*/ 111 w 4337"/>
                  <a:gd name="T11" fmla="*/ 766 h 3327"/>
                  <a:gd name="T12" fmla="*/ 129 w 4337"/>
                  <a:gd name="T13" fmla="*/ 1119 h 3327"/>
                  <a:gd name="T14" fmla="*/ 336 w 4337"/>
                  <a:gd name="T15" fmla="*/ 1676 h 3327"/>
                  <a:gd name="T16" fmla="*/ 377 w 4337"/>
                  <a:gd name="T17" fmla="*/ 1930 h 3327"/>
                  <a:gd name="T18" fmla="*/ 433 w 4337"/>
                  <a:gd name="T19" fmla="*/ 2366 h 3327"/>
                  <a:gd name="T20" fmla="*/ 581 w 4337"/>
                  <a:gd name="T21" fmla="*/ 2357 h 3327"/>
                  <a:gd name="T22" fmla="*/ 348 w 4337"/>
                  <a:gd name="T23" fmla="*/ 2465 h 3327"/>
                  <a:gd name="T24" fmla="*/ 562 w 4337"/>
                  <a:gd name="T25" fmla="*/ 2768 h 3327"/>
                  <a:gd name="T26" fmla="*/ 925 w 4337"/>
                  <a:gd name="T27" fmla="*/ 2697 h 3327"/>
                  <a:gd name="T28" fmla="*/ 1272 w 4337"/>
                  <a:gd name="T29" fmla="*/ 2829 h 3327"/>
                  <a:gd name="T30" fmla="*/ 1413 w 4337"/>
                  <a:gd name="T31" fmla="*/ 2831 h 3327"/>
                  <a:gd name="T32" fmla="*/ 1872 w 4337"/>
                  <a:gd name="T33" fmla="*/ 2737 h 3327"/>
                  <a:gd name="T34" fmla="*/ 1971 w 4337"/>
                  <a:gd name="T35" fmla="*/ 2665 h 3327"/>
                  <a:gd name="T36" fmla="*/ 2121 w 4337"/>
                  <a:gd name="T37" fmla="*/ 2884 h 3327"/>
                  <a:gd name="T38" fmla="*/ 2208 w 4337"/>
                  <a:gd name="T39" fmla="*/ 2972 h 3327"/>
                  <a:gd name="T40" fmla="*/ 2606 w 4337"/>
                  <a:gd name="T41" fmla="*/ 2847 h 3327"/>
                  <a:gd name="T42" fmla="*/ 2861 w 4337"/>
                  <a:gd name="T43" fmla="*/ 3233 h 3327"/>
                  <a:gd name="T44" fmla="*/ 3035 w 4337"/>
                  <a:gd name="T45" fmla="*/ 3305 h 3327"/>
                  <a:gd name="T46" fmla="*/ 3128 w 4337"/>
                  <a:gd name="T47" fmla="*/ 3327 h 3327"/>
                  <a:gd name="T48" fmla="*/ 3096 w 4337"/>
                  <a:gd name="T49" fmla="*/ 3110 h 3327"/>
                  <a:gd name="T50" fmla="*/ 3300 w 4337"/>
                  <a:gd name="T51" fmla="*/ 2829 h 3327"/>
                  <a:gd name="T52" fmla="*/ 3167 w 4337"/>
                  <a:gd name="T53" fmla="*/ 2572 h 3327"/>
                  <a:gd name="T54" fmla="*/ 3233 w 4337"/>
                  <a:gd name="T55" fmla="*/ 2404 h 3327"/>
                  <a:gd name="T56" fmla="*/ 3558 w 4337"/>
                  <a:gd name="T57" fmla="*/ 2280 h 3327"/>
                  <a:gd name="T58" fmla="*/ 3815 w 4337"/>
                  <a:gd name="T59" fmla="*/ 2288 h 3327"/>
                  <a:gd name="T60" fmla="*/ 3981 w 4337"/>
                  <a:gd name="T61" fmla="*/ 2007 h 3327"/>
                  <a:gd name="T62" fmla="*/ 3997 w 4337"/>
                  <a:gd name="T63" fmla="*/ 1765 h 3327"/>
                  <a:gd name="T64" fmla="*/ 4221 w 4337"/>
                  <a:gd name="T65" fmla="*/ 1491 h 3327"/>
                  <a:gd name="T66" fmla="*/ 4235 w 4337"/>
                  <a:gd name="T67" fmla="*/ 1175 h 3327"/>
                  <a:gd name="T68" fmla="*/ 4235 w 4337"/>
                  <a:gd name="T69" fmla="*/ 689 h 3327"/>
                  <a:gd name="T70" fmla="*/ 4225 w 4337"/>
                  <a:gd name="T71" fmla="*/ 310 h 3327"/>
                  <a:gd name="T72" fmla="*/ 3860 w 4337"/>
                  <a:gd name="T73" fmla="*/ 0 h 3327"/>
                  <a:gd name="T74" fmla="*/ 3542 w 4337"/>
                  <a:gd name="T75" fmla="*/ 228 h 3327"/>
                  <a:gd name="T76" fmla="*/ 2489 w 4337"/>
                  <a:gd name="T77" fmla="*/ 608 h 3327"/>
                  <a:gd name="T78" fmla="*/ 2371 w 4337"/>
                  <a:gd name="T79" fmla="*/ 1038 h 3327"/>
                  <a:gd name="T80" fmla="*/ 2632 w 4337"/>
                  <a:gd name="T81" fmla="*/ 1097 h 3327"/>
                  <a:gd name="T82" fmla="*/ 2385 w 4337"/>
                  <a:gd name="T83" fmla="*/ 1162 h 3327"/>
                  <a:gd name="T84" fmla="*/ 1965 w 4337"/>
                  <a:gd name="T85" fmla="*/ 1363 h 3327"/>
                  <a:gd name="T86" fmla="*/ 1359 w 4337"/>
                  <a:gd name="T87" fmla="*/ 1220 h 3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337" h="3327">
                    <a:moveTo>
                      <a:pt x="1084" y="1123"/>
                    </a:moveTo>
                    <a:lnTo>
                      <a:pt x="929" y="1191"/>
                    </a:lnTo>
                    <a:lnTo>
                      <a:pt x="743" y="886"/>
                    </a:lnTo>
                    <a:lnTo>
                      <a:pt x="814" y="659"/>
                    </a:lnTo>
                    <a:lnTo>
                      <a:pt x="785" y="579"/>
                    </a:lnTo>
                    <a:lnTo>
                      <a:pt x="597" y="560"/>
                    </a:lnTo>
                    <a:lnTo>
                      <a:pt x="524" y="612"/>
                    </a:lnTo>
                    <a:lnTo>
                      <a:pt x="335" y="624"/>
                    </a:lnTo>
                    <a:lnTo>
                      <a:pt x="6" y="490"/>
                    </a:lnTo>
                    <a:lnTo>
                      <a:pt x="0" y="570"/>
                    </a:lnTo>
                    <a:lnTo>
                      <a:pt x="95" y="624"/>
                    </a:lnTo>
                    <a:lnTo>
                      <a:pt x="111" y="766"/>
                    </a:lnTo>
                    <a:lnTo>
                      <a:pt x="55" y="824"/>
                    </a:lnTo>
                    <a:lnTo>
                      <a:pt x="129" y="1119"/>
                    </a:lnTo>
                    <a:lnTo>
                      <a:pt x="375" y="1383"/>
                    </a:lnTo>
                    <a:lnTo>
                      <a:pt x="336" y="1676"/>
                    </a:lnTo>
                    <a:lnTo>
                      <a:pt x="392" y="1756"/>
                    </a:lnTo>
                    <a:lnTo>
                      <a:pt x="377" y="1930"/>
                    </a:lnTo>
                    <a:lnTo>
                      <a:pt x="313" y="2094"/>
                    </a:lnTo>
                    <a:lnTo>
                      <a:pt x="433" y="2366"/>
                    </a:lnTo>
                    <a:lnTo>
                      <a:pt x="509" y="2404"/>
                    </a:lnTo>
                    <a:lnTo>
                      <a:pt x="581" y="2357"/>
                    </a:lnTo>
                    <a:lnTo>
                      <a:pt x="553" y="2444"/>
                    </a:lnTo>
                    <a:lnTo>
                      <a:pt x="348" y="2465"/>
                    </a:lnTo>
                    <a:lnTo>
                      <a:pt x="484" y="2741"/>
                    </a:lnTo>
                    <a:lnTo>
                      <a:pt x="562" y="2768"/>
                    </a:lnTo>
                    <a:lnTo>
                      <a:pt x="768" y="2632"/>
                    </a:lnTo>
                    <a:lnTo>
                      <a:pt x="925" y="2697"/>
                    </a:lnTo>
                    <a:lnTo>
                      <a:pt x="1175" y="2721"/>
                    </a:lnTo>
                    <a:lnTo>
                      <a:pt x="1272" y="2829"/>
                    </a:lnTo>
                    <a:lnTo>
                      <a:pt x="1341" y="2782"/>
                    </a:lnTo>
                    <a:lnTo>
                      <a:pt x="1413" y="2831"/>
                    </a:lnTo>
                    <a:lnTo>
                      <a:pt x="1609" y="2737"/>
                    </a:lnTo>
                    <a:lnTo>
                      <a:pt x="1872" y="2737"/>
                    </a:lnTo>
                    <a:lnTo>
                      <a:pt x="1891" y="2657"/>
                    </a:lnTo>
                    <a:lnTo>
                      <a:pt x="1971" y="2665"/>
                    </a:lnTo>
                    <a:lnTo>
                      <a:pt x="2028" y="2839"/>
                    </a:lnTo>
                    <a:lnTo>
                      <a:pt x="2121" y="2884"/>
                    </a:lnTo>
                    <a:lnTo>
                      <a:pt x="2121" y="2969"/>
                    </a:lnTo>
                    <a:lnTo>
                      <a:pt x="2208" y="2972"/>
                    </a:lnTo>
                    <a:lnTo>
                      <a:pt x="2526" y="2803"/>
                    </a:lnTo>
                    <a:lnTo>
                      <a:pt x="2606" y="2847"/>
                    </a:lnTo>
                    <a:lnTo>
                      <a:pt x="2651" y="3090"/>
                    </a:lnTo>
                    <a:lnTo>
                      <a:pt x="2861" y="3233"/>
                    </a:lnTo>
                    <a:lnTo>
                      <a:pt x="2944" y="3205"/>
                    </a:lnTo>
                    <a:lnTo>
                      <a:pt x="3035" y="3305"/>
                    </a:lnTo>
                    <a:lnTo>
                      <a:pt x="3127" y="3327"/>
                    </a:lnTo>
                    <a:lnTo>
                      <a:pt x="3128" y="3327"/>
                    </a:lnTo>
                    <a:lnTo>
                      <a:pt x="3127" y="3326"/>
                    </a:lnTo>
                    <a:lnTo>
                      <a:pt x="3096" y="3110"/>
                    </a:lnTo>
                    <a:lnTo>
                      <a:pt x="3314" y="2961"/>
                    </a:lnTo>
                    <a:lnTo>
                      <a:pt x="3300" y="2829"/>
                    </a:lnTo>
                    <a:lnTo>
                      <a:pt x="3303" y="2697"/>
                    </a:lnTo>
                    <a:lnTo>
                      <a:pt x="3167" y="2572"/>
                    </a:lnTo>
                    <a:lnTo>
                      <a:pt x="3163" y="2478"/>
                    </a:lnTo>
                    <a:lnTo>
                      <a:pt x="3233" y="2404"/>
                    </a:lnTo>
                    <a:lnTo>
                      <a:pt x="3405" y="2373"/>
                    </a:lnTo>
                    <a:lnTo>
                      <a:pt x="3558" y="2280"/>
                    </a:lnTo>
                    <a:lnTo>
                      <a:pt x="3641" y="2326"/>
                    </a:lnTo>
                    <a:lnTo>
                      <a:pt x="3815" y="2288"/>
                    </a:lnTo>
                    <a:lnTo>
                      <a:pt x="3807" y="2208"/>
                    </a:lnTo>
                    <a:lnTo>
                      <a:pt x="3981" y="2007"/>
                    </a:lnTo>
                    <a:lnTo>
                      <a:pt x="3930" y="1838"/>
                    </a:lnTo>
                    <a:lnTo>
                      <a:pt x="3997" y="1765"/>
                    </a:lnTo>
                    <a:lnTo>
                      <a:pt x="4107" y="1766"/>
                    </a:lnTo>
                    <a:lnTo>
                      <a:pt x="4221" y="1491"/>
                    </a:lnTo>
                    <a:lnTo>
                      <a:pt x="4337" y="1418"/>
                    </a:lnTo>
                    <a:lnTo>
                      <a:pt x="4235" y="1175"/>
                    </a:lnTo>
                    <a:lnTo>
                      <a:pt x="4275" y="943"/>
                    </a:lnTo>
                    <a:lnTo>
                      <a:pt x="4235" y="689"/>
                    </a:lnTo>
                    <a:lnTo>
                      <a:pt x="4323" y="554"/>
                    </a:lnTo>
                    <a:lnTo>
                      <a:pt x="4225" y="310"/>
                    </a:lnTo>
                    <a:lnTo>
                      <a:pt x="3861" y="1"/>
                    </a:lnTo>
                    <a:lnTo>
                      <a:pt x="3860" y="0"/>
                    </a:lnTo>
                    <a:lnTo>
                      <a:pt x="3855" y="9"/>
                    </a:lnTo>
                    <a:lnTo>
                      <a:pt x="3542" y="228"/>
                    </a:lnTo>
                    <a:lnTo>
                      <a:pt x="2901" y="386"/>
                    </a:lnTo>
                    <a:lnTo>
                      <a:pt x="2489" y="608"/>
                    </a:lnTo>
                    <a:lnTo>
                      <a:pt x="2322" y="974"/>
                    </a:lnTo>
                    <a:lnTo>
                      <a:pt x="2371" y="1038"/>
                    </a:lnTo>
                    <a:lnTo>
                      <a:pt x="2627" y="1096"/>
                    </a:lnTo>
                    <a:lnTo>
                      <a:pt x="2632" y="1097"/>
                    </a:lnTo>
                    <a:lnTo>
                      <a:pt x="2587" y="1115"/>
                    </a:lnTo>
                    <a:lnTo>
                      <a:pt x="2385" y="1162"/>
                    </a:lnTo>
                    <a:lnTo>
                      <a:pt x="2244" y="1284"/>
                    </a:lnTo>
                    <a:lnTo>
                      <a:pt x="1965" y="1363"/>
                    </a:lnTo>
                    <a:lnTo>
                      <a:pt x="1720" y="1260"/>
                    </a:lnTo>
                    <a:lnTo>
                      <a:pt x="1359" y="1220"/>
                    </a:lnTo>
                    <a:lnTo>
                      <a:pt x="1084" y="1123"/>
                    </a:lnTo>
                    <a:close/>
                  </a:path>
                </a:pathLst>
              </a:cu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E93F4F4C-B8FE-4310-A57B-98649430B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1" y="933"/>
                <a:ext cx="1106" cy="646"/>
              </a:xfrm>
              <a:custGeom>
                <a:avLst/>
                <a:gdLst>
                  <a:gd name="T0" fmla="*/ 2497 w 4423"/>
                  <a:gd name="T1" fmla="*/ 703 h 2584"/>
                  <a:gd name="T2" fmla="*/ 2351 w 4423"/>
                  <a:gd name="T3" fmla="*/ 432 h 2584"/>
                  <a:gd name="T4" fmla="*/ 2153 w 4423"/>
                  <a:gd name="T5" fmla="*/ 104 h 2584"/>
                  <a:gd name="T6" fmla="*/ 2056 w 4423"/>
                  <a:gd name="T7" fmla="*/ 10 h 2584"/>
                  <a:gd name="T8" fmla="*/ 1648 w 4423"/>
                  <a:gd name="T9" fmla="*/ 106 h 2584"/>
                  <a:gd name="T10" fmla="*/ 1466 w 4423"/>
                  <a:gd name="T11" fmla="*/ 319 h 2584"/>
                  <a:gd name="T12" fmla="*/ 1149 w 4423"/>
                  <a:gd name="T13" fmla="*/ 265 h 2584"/>
                  <a:gd name="T14" fmla="*/ 1020 w 4423"/>
                  <a:gd name="T15" fmla="*/ 379 h 2584"/>
                  <a:gd name="T16" fmla="*/ 556 w 4423"/>
                  <a:gd name="T17" fmla="*/ 238 h 2584"/>
                  <a:gd name="T18" fmla="*/ 95 w 4423"/>
                  <a:gd name="T19" fmla="*/ 412 h 2584"/>
                  <a:gd name="T20" fmla="*/ 50 w 4423"/>
                  <a:gd name="T21" fmla="*/ 809 h 2584"/>
                  <a:gd name="T22" fmla="*/ 560 w 4423"/>
                  <a:gd name="T23" fmla="*/ 705 h 2584"/>
                  <a:gd name="T24" fmla="*/ 610 w 4423"/>
                  <a:gd name="T25" fmla="*/ 813 h 2584"/>
                  <a:gd name="T26" fmla="*/ 591 w 4423"/>
                  <a:gd name="T27" fmla="*/ 951 h 2584"/>
                  <a:gd name="T28" fmla="*/ 562 w 4423"/>
                  <a:gd name="T29" fmla="*/ 915 h 2584"/>
                  <a:gd name="T30" fmla="*/ 237 w 4423"/>
                  <a:gd name="T31" fmla="*/ 842 h 2584"/>
                  <a:gd name="T32" fmla="*/ 313 w 4423"/>
                  <a:gd name="T33" fmla="*/ 1020 h 2584"/>
                  <a:gd name="T34" fmla="*/ 576 w 4423"/>
                  <a:gd name="T35" fmla="*/ 1210 h 2584"/>
                  <a:gd name="T36" fmla="*/ 95 w 4423"/>
                  <a:gd name="T37" fmla="*/ 1280 h 2584"/>
                  <a:gd name="T38" fmla="*/ 434 w 4423"/>
                  <a:gd name="T39" fmla="*/ 1635 h 2584"/>
                  <a:gd name="T40" fmla="*/ 720 w 4423"/>
                  <a:gd name="T41" fmla="*/ 1693 h 2584"/>
                  <a:gd name="T42" fmla="*/ 698 w 4423"/>
                  <a:gd name="T43" fmla="*/ 1596 h 2584"/>
                  <a:gd name="T44" fmla="*/ 779 w 4423"/>
                  <a:gd name="T45" fmla="*/ 1585 h 2584"/>
                  <a:gd name="T46" fmla="*/ 806 w 4423"/>
                  <a:gd name="T47" fmla="*/ 1738 h 2584"/>
                  <a:gd name="T48" fmla="*/ 1158 w 4423"/>
                  <a:gd name="T49" fmla="*/ 1843 h 2584"/>
                  <a:gd name="T50" fmla="*/ 1168 w 4423"/>
                  <a:gd name="T51" fmla="*/ 1843 h 2584"/>
                  <a:gd name="T52" fmla="*/ 1309 w 4423"/>
                  <a:gd name="T53" fmla="*/ 1917 h 2584"/>
                  <a:gd name="T54" fmla="*/ 1444 w 4423"/>
                  <a:gd name="T55" fmla="*/ 2007 h 2584"/>
                  <a:gd name="T56" fmla="*/ 1596 w 4423"/>
                  <a:gd name="T57" fmla="*/ 2012 h 2584"/>
                  <a:gd name="T58" fmla="*/ 1685 w 4423"/>
                  <a:gd name="T59" fmla="*/ 1948 h 2584"/>
                  <a:gd name="T60" fmla="*/ 1773 w 4423"/>
                  <a:gd name="T61" fmla="*/ 2131 h 2584"/>
                  <a:gd name="T62" fmla="*/ 1787 w 4423"/>
                  <a:gd name="T63" fmla="*/ 2213 h 2584"/>
                  <a:gd name="T64" fmla="*/ 1889 w 4423"/>
                  <a:gd name="T65" fmla="*/ 2468 h 2584"/>
                  <a:gd name="T66" fmla="*/ 2024 w 4423"/>
                  <a:gd name="T67" fmla="*/ 2294 h 2584"/>
                  <a:gd name="T68" fmla="*/ 2149 w 4423"/>
                  <a:gd name="T69" fmla="*/ 2319 h 2584"/>
                  <a:gd name="T70" fmla="*/ 2360 w 4423"/>
                  <a:gd name="T71" fmla="*/ 2332 h 2584"/>
                  <a:gd name="T72" fmla="*/ 2258 w 4423"/>
                  <a:gd name="T73" fmla="*/ 2489 h 2584"/>
                  <a:gd name="T74" fmla="*/ 2610 w 4423"/>
                  <a:gd name="T75" fmla="*/ 2510 h 2584"/>
                  <a:gd name="T76" fmla="*/ 3112 w 4423"/>
                  <a:gd name="T77" fmla="*/ 2279 h 2584"/>
                  <a:gd name="T78" fmla="*/ 3690 w 4423"/>
                  <a:gd name="T79" fmla="*/ 2087 h 2584"/>
                  <a:gd name="T80" fmla="*/ 4160 w 4423"/>
                  <a:gd name="T81" fmla="*/ 2015 h 2584"/>
                  <a:gd name="T82" fmla="*/ 4369 w 4423"/>
                  <a:gd name="T83" fmla="*/ 1198 h 2584"/>
                  <a:gd name="T84" fmla="*/ 4258 w 4423"/>
                  <a:gd name="T85" fmla="*/ 714 h 2584"/>
                  <a:gd name="T86" fmla="*/ 3838 w 4423"/>
                  <a:gd name="T87" fmla="*/ 547 h 2584"/>
                  <a:gd name="T88" fmla="*/ 3418 w 4423"/>
                  <a:gd name="T89" fmla="*/ 407 h 2584"/>
                  <a:gd name="T90" fmla="*/ 3310 w 4423"/>
                  <a:gd name="T91" fmla="*/ 626 h 2584"/>
                  <a:gd name="T92" fmla="*/ 3176 w 4423"/>
                  <a:gd name="T93" fmla="*/ 551 h 2584"/>
                  <a:gd name="T94" fmla="*/ 2941 w 4423"/>
                  <a:gd name="T95" fmla="*/ 513 h 2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423" h="2584">
                    <a:moveTo>
                      <a:pt x="2910" y="437"/>
                    </a:moveTo>
                    <a:lnTo>
                      <a:pt x="2807" y="446"/>
                    </a:lnTo>
                    <a:lnTo>
                      <a:pt x="2497" y="703"/>
                    </a:lnTo>
                    <a:lnTo>
                      <a:pt x="2471" y="598"/>
                    </a:lnTo>
                    <a:lnTo>
                      <a:pt x="2354" y="522"/>
                    </a:lnTo>
                    <a:lnTo>
                      <a:pt x="2351" y="432"/>
                    </a:lnTo>
                    <a:lnTo>
                      <a:pt x="2220" y="205"/>
                    </a:lnTo>
                    <a:lnTo>
                      <a:pt x="2135" y="187"/>
                    </a:lnTo>
                    <a:lnTo>
                      <a:pt x="2153" y="104"/>
                    </a:lnTo>
                    <a:lnTo>
                      <a:pt x="2066" y="115"/>
                    </a:lnTo>
                    <a:lnTo>
                      <a:pt x="2017" y="201"/>
                    </a:lnTo>
                    <a:lnTo>
                      <a:pt x="2056" y="10"/>
                    </a:lnTo>
                    <a:lnTo>
                      <a:pt x="1919" y="103"/>
                    </a:lnTo>
                    <a:lnTo>
                      <a:pt x="1904" y="0"/>
                    </a:lnTo>
                    <a:lnTo>
                      <a:pt x="1648" y="106"/>
                    </a:lnTo>
                    <a:lnTo>
                      <a:pt x="1606" y="35"/>
                    </a:lnTo>
                    <a:lnTo>
                      <a:pt x="1475" y="140"/>
                    </a:lnTo>
                    <a:lnTo>
                      <a:pt x="1466" y="319"/>
                    </a:lnTo>
                    <a:lnTo>
                      <a:pt x="1372" y="334"/>
                    </a:lnTo>
                    <a:lnTo>
                      <a:pt x="1230" y="247"/>
                    </a:lnTo>
                    <a:lnTo>
                      <a:pt x="1149" y="265"/>
                    </a:lnTo>
                    <a:lnTo>
                      <a:pt x="1131" y="363"/>
                    </a:lnTo>
                    <a:lnTo>
                      <a:pt x="1067" y="285"/>
                    </a:lnTo>
                    <a:lnTo>
                      <a:pt x="1020" y="379"/>
                    </a:lnTo>
                    <a:lnTo>
                      <a:pt x="1016" y="191"/>
                    </a:lnTo>
                    <a:lnTo>
                      <a:pt x="600" y="314"/>
                    </a:lnTo>
                    <a:lnTo>
                      <a:pt x="556" y="238"/>
                    </a:lnTo>
                    <a:lnTo>
                      <a:pt x="261" y="398"/>
                    </a:lnTo>
                    <a:lnTo>
                      <a:pt x="336" y="437"/>
                    </a:lnTo>
                    <a:lnTo>
                      <a:pt x="95" y="412"/>
                    </a:lnTo>
                    <a:lnTo>
                      <a:pt x="40" y="482"/>
                    </a:lnTo>
                    <a:lnTo>
                      <a:pt x="0" y="742"/>
                    </a:lnTo>
                    <a:lnTo>
                      <a:pt x="50" y="809"/>
                    </a:lnTo>
                    <a:lnTo>
                      <a:pt x="130" y="775"/>
                    </a:lnTo>
                    <a:lnTo>
                      <a:pt x="206" y="810"/>
                    </a:lnTo>
                    <a:lnTo>
                      <a:pt x="560" y="705"/>
                    </a:lnTo>
                    <a:lnTo>
                      <a:pt x="453" y="756"/>
                    </a:lnTo>
                    <a:lnTo>
                      <a:pt x="438" y="854"/>
                    </a:lnTo>
                    <a:lnTo>
                      <a:pt x="610" y="813"/>
                    </a:lnTo>
                    <a:lnTo>
                      <a:pt x="598" y="895"/>
                    </a:lnTo>
                    <a:lnTo>
                      <a:pt x="681" y="931"/>
                    </a:lnTo>
                    <a:lnTo>
                      <a:pt x="591" y="951"/>
                    </a:lnTo>
                    <a:lnTo>
                      <a:pt x="774" y="1028"/>
                    </a:lnTo>
                    <a:lnTo>
                      <a:pt x="601" y="987"/>
                    </a:lnTo>
                    <a:lnTo>
                      <a:pt x="562" y="915"/>
                    </a:lnTo>
                    <a:lnTo>
                      <a:pt x="453" y="946"/>
                    </a:lnTo>
                    <a:lnTo>
                      <a:pt x="286" y="911"/>
                    </a:lnTo>
                    <a:lnTo>
                      <a:pt x="237" y="842"/>
                    </a:lnTo>
                    <a:lnTo>
                      <a:pt x="192" y="948"/>
                    </a:lnTo>
                    <a:lnTo>
                      <a:pt x="263" y="1099"/>
                    </a:lnTo>
                    <a:lnTo>
                      <a:pt x="313" y="1020"/>
                    </a:lnTo>
                    <a:lnTo>
                      <a:pt x="394" y="1027"/>
                    </a:lnTo>
                    <a:lnTo>
                      <a:pt x="551" y="1117"/>
                    </a:lnTo>
                    <a:lnTo>
                      <a:pt x="576" y="1210"/>
                    </a:lnTo>
                    <a:lnTo>
                      <a:pt x="531" y="1283"/>
                    </a:lnTo>
                    <a:lnTo>
                      <a:pt x="460" y="1244"/>
                    </a:lnTo>
                    <a:lnTo>
                      <a:pt x="95" y="1280"/>
                    </a:lnTo>
                    <a:lnTo>
                      <a:pt x="50" y="1351"/>
                    </a:lnTo>
                    <a:lnTo>
                      <a:pt x="327" y="1456"/>
                    </a:lnTo>
                    <a:lnTo>
                      <a:pt x="434" y="1635"/>
                    </a:lnTo>
                    <a:lnTo>
                      <a:pt x="403" y="1795"/>
                    </a:lnTo>
                    <a:lnTo>
                      <a:pt x="614" y="1814"/>
                    </a:lnTo>
                    <a:lnTo>
                      <a:pt x="720" y="1693"/>
                    </a:lnTo>
                    <a:lnTo>
                      <a:pt x="721" y="1681"/>
                    </a:lnTo>
                    <a:lnTo>
                      <a:pt x="720" y="1679"/>
                    </a:lnTo>
                    <a:lnTo>
                      <a:pt x="698" y="1596"/>
                    </a:lnTo>
                    <a:lnTo>
                      <a:pt x="729" y="1592"/>
                    </a:lnTo>
                    <a:lnTo>
                      <a:pt x="738" y="1502"/>
                    </a:lnTo>
                    <a:lnTo>
                      <a:pt x="779" y="1585"/>
                    </a:lnTo>
                    <a:lnTo>
                      <a:pt x="729" y="1592"/>
                    </a:lnTo>
                    <a:lnTo>
                      <a:pt x="721" y="1681"/>
                    </a:lnTo>
                    <a:lnTo>
                      <a:pt x="806" y="1738"/>
                    </a:lnTo>
                    <a:lnTo>
                      <a:pt x="939" y="1690"/>
                    </a:lnTo>
                    <a:lnTo>
                      <a:pt x="1077" y="1862"/>
                    </a:lnTo>
                    <a:lnTo>
                      <a:pt x="1158" y="1843"/>
                    </a:lnTo>
                    <a:lnTo>
                      <a:pt x="1158" y="1761"/>
                    </a:lnTo>
                    <a:lnTo>
                      <a:pt x="1168" y="1842"/>
                    </a:lnTo>
                    <a:lnTo>
                      <a:pt x="1168" y="1843"/>
                    </a:lnTo>
                    <a:lnTo>
                      <a:pt x="1244" y="1816"/>
                    </a:lnTo>
                    <a:lnTo>
                      <a:pt x="1225" y="1898"/>
                    </a:lnTo>
                    <a:lnTo>
                      <a:pt x="1309" y="1917"/>
                    </a:lnTo>
                    <a:lnTo>
                      <a:pt x="1418" y="1872"/>
                    </a:lnTo>
                    <a:lnTo>
                      <a:pt x="1425" y="1784"/>
                    </a:lnTo>
                    <a:lnTo>
                      <a:pt x="1444" y="2007"/>
                    </a:lnTo>
                    <a:lnTo>
                      <a:pt x="1517" y="2052"/>
                    </a:lnTo>
                    <a:lnTo>
                      <a:pt x="1596" y="2014"/>
                    </a:lnTo>
                    <a:lnTo>
                      <a:pt x="1596" y="2012"/>
                    </a:lnTo>
                    <a:lnTo>
                      <a:pt x="1583" y="1843"/>
                    </a:lnTo>
                    <a:lnTo>
                      <a:pt x="1600" y="1931"/>
                    </a:lnTo>
                    <a:lnTo>
                      <a:pt x="1685" y="1948"/>
                    </a:lnTo>
                    <a:lnTo>
                      <a:pt x="1623" y="2010"/>
                    </a:lnTo>
                    <a:lnTo>
                      <a:pt x="1666" y="2086"/>
                    </a:lnTo>
                    <a:lnTo>
                      <a:pt x="1773" y="2131"/>
                    </a:lnTo>
                    <a:lnTo>
                      <a:pt x="1850" y="2096"/>
                    </a:lnTo>
                    <a:lnTo>
                      <a:pt x="1779" y="2133"/>
                    </a:lnTo>
                    <a:lnTo>
                      <a:pt x="1787" y="2213"/>
                    </a:lnTo>
                    <a:lnTo>
                      <a:pt x="1849" y="2294"/>
                    </a:lnTo>
                    <a:lnTo>
                      <a:pt x="1825" y="2401"/>
                    </a:lnTo>
                    <a:lnTo>
                      <a:pt x="1889" y="2468"/>
                    </a:lnTo>
                    <a:lnTo>
                      <a:pt x="1854" y="2386"/>
                    </a:lnTo>
                    <a:lnTo>
                      <a:pt x="1934" y="2316"/>
                    </a:lnTo>
                    <a:lnTo>
                      <a:pt x="2024" y="2294"/>
                    </a:lnTo>
                    <a:lnTo>
                      <a:pt x="2095" y="2347"/>
                    </a:lnTo>
                    <a:lnTo>
                      <a:pt x="2059" y="2177"/>
                    </a:lnTo>
                    <a:lnTo>
                      <a:pt x="2149" y="2319"/>
                    </a:lnTo>
                    <a:lnTo>
                      <a:pt x="2191" y="2244"/>
                    </a:lnTo>
                    <a:lnTo>
                      <a:pt x="2298" y="2262"/>
                    </a:lnTo>
                    <a:lnTo>
                      <a:pt x="2360" y="2332"/>
                    </a:lnTo>
                    <a:lnTo>
                      <a:pt x="2302" y="2403"/>
                    </a:lnTo>
                    <a:lnTo>
                      <a:pt x="2120" y="2379"/>
                    </a:lnTo>
                    <a:lnTo>
                      <a:pt x="2258" y="2489"/>
                    </a:lnTo>
                    <a:lnTo>
                      <a:pt x="2618" y="2461"/>
                    </a:lnTo>
                    <a:lnTo>
                      <a:pt x="2696" y="2504"/>
                    </a:lnTo>
                    <a:lnTo>
                      <a:pt x="2610" y="2510"/>
                    </a:lnTo>
                    <a:lnTo>
                      <a:pt x="2655" y="2584"/>
                    </a:lnTo>
                    <a:lnTo>
                      <a:pt x="3101" y="2453"/>
                    </a:lnTo>
                    <a:lnTo>
                      <a:pt x="3112" y="2279"/>
                    </a:lnTo>
                    <a:lnTo>
                      <a:pt x="3263" y="2181"/>
                    </a:lnTo>
                    <a:lnTo>
                      <a:pt x="3643" y="2169"/>
                    </a:lnTo>
                    <a:lnTo>
                      <a:pt x="3690" y="2087"/>
                    </a:lnTo>
                    <a:lnTo>
                      <a:pt x="3950" y="1974"/>
                    </a:lnTo>
                    <a:lnTo>
                      <a:pt x="4147" y="2077"/>
                    </a:lnTo>
                    <a:lnTo>
                      <a:pt x="4160" y="2015"/>
                    </a:lnTo>
                    <a:lnTo>
                      <a:pt x="4264" y="1765"/>
                    </a:lnTo>
                    <a:lnTo>
                      <a:pt x="4423" y="1700"/>
                    </a:lnTo>
                    <a:lnTo>
                      <a:pt x="4369" y="1198"/>
                    </a:lnTo>
                    <a:lnTo>
                      <a:pt x="4412" y="1130"/>
                    </a:lnTo>
                    <a:lnTo>
                      <a:pt x="4415" y="779"/>
                    </a:lnTo>
                    <a:lnTo>
                      <a:pt x="4258" y="714"/>
                    </a:lnTo>
                    <a:lnTo>
                      <a:pt x="4052" y="850"/>
                    </a:lnTo>
                    <a:lnTo>
                      <a:pt x="3974" y="823"/>
                    </a:lnTo>
                    <a:lnTo>
                      <a:pt x="3838" y="547"/>
                    </a:lnTo>
                    <a:lnTo>
                      <a:pt x="3504" y="549"/>
                    </a:lnTo>
                    <a:lnTo>
                      <a:pt x="3513" y="385"/>
                    </a:lnTo>
                    <a:lnTo>
                      <a:pt x="3418" y="407"/>
                    </a:lnTo>
                    <a:lnTo>
                      <a:pt x="3303" y="518"/>
                    </a:lnTo>
                    <a:lnTo>
                      <a:pt x="3377" y="680"/>
                    </a:lnTo>
                    <a:lnTo>
                      <a:pt x="3310" y="626"/>
                    </a:lnTo>
                    <a:lnTo>
                      <a:pt x="3259" y="496"/>
                    </a:lnTo>
                    <a:lnTo>
                      <a:pt x="3177" y="496"/>
                    </a:lnTo>
                    <a:lnTo>
                      <a:pt x="3176" y="551"/>
                    </a:lnTo>
                    <a:lnTo>
                      <a:pt x="3058" y="562"/>
                    </a:lnTo>
                    <a:lnTo>
                      <a:pt x="3030" y="471"/>
                    </a:lnTo>
                    <a:lnTo>
                      <a:pt x="2941" y="513"/>
                    </a:lnTo>
                    <a:lnTo>
                      <a:pt x="2910" y="437"/>
                    </a:lnTo>
                    <a:close/>
                  </a:path>
                </a:pathLst>
              </a:custGeom>
              <a:solidFill>
                <a:srgbClr val="F9F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3CFFC53-8521-4AC2-B374-81C273DE1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3" y="1118"/>
                <a:ext cx="1038" cy="1005"/>
              </a:xfrm>
              <a:custGeom>
                <a:avLst/>
                <a:gdLst>
                  <a:gd name="T0" fmla="*/ 1115 w 4149"/>
                  <a:gd name="T1" fmla="*/ 1430 h 4022"/>
                  <a:gd name="T2" fmla="*/ 584 w 4149"/>
                  <a:gd name="T3" fmla="*/ 1540 h 4022"/>
                  <a:gd name="T4" fmla="*/ 127 w 4149"/>
                  <a:gd name="T5" fmla="*/ 1845 h 4022"/>
                  <a:gd name="T6" fmla="*/ 68 w 4149"/>
                  <a:gd name="T7" fmla="*/ 2149 h 4022"/>
                  <a:gd name="T8" fmla="*/ 302 w 4149"/>
                  <a:gd name="T9" fmla="*/ 2236 h 4022"/>
                  <a:gd name="T10" fmla="*/ 654 w 4149"/>
                  <a:gd name="T11" fmla="*/ 2113 h 4022"/>
                  <a:gd name="T12" fmla="*/ 439 w 4149"/>
                  <a:gd name="T13" fmla="*/ 2380 h 4022"/>
                  <a:gd name="T14" fmla="*/ 524 w 4149"/>
                  <a:gd name="T15" fmla="*/ 2478 h 4022"/>
                  <a:gd name="T16" fmla="*/ 436 w 4149"/>
                  <a:gd name="T17" fmla="*/ 2863 h 4022"/>
                  <a:gd name="T18" fmla="*/ 751 w 4149"/>
                  <a:gd name="T19" fmla="*/ 3345 h 4022"/>
                  <a:gd name="T20" fmla="*/ 1046 w 4149"/>
                  <a:gd name="T21" fmla="*/ 3743 h 4022"/>
                  <a:gd name="T22" fmla="*/ 1230 w 4149"/>
                  <a:gd name="T23" fmla="*/ 3877 h 4022"/>
                  <a:gd name="T24" fmla="*/ 1538 w 4149"/>
                  <a:gd name="T25" fmla="*/ 4022 h 4022"/>
                  <a:gd name="T26" fmla="*/ 1641 w 4149"/>
                  <a:gd name="T27" fmla="*/ 3954 h 4022"/>
                  <a:gd name="T28" fmla="*/ 1856 w 4149"/>
                  <a:gd name="T29" fmla="*/ 3940 h 4022"/>
                  <a:gd name="T30" fmla="*/ 2113 w 4149"/>
                  <a:gd name="T31" fmla="*/ 3983 h 4022"/>
                  <a:gd name="T32" fmla="*/ 2303 w 4149"/>
                  <a:gd name="T33" fmla="*/ 3797 h 4022"/>
                  <a:gd name="T34" fmla="*/ 2173 w 4149"/>
                  <a:gd name="T35" fmla="*/ 3063 h 4022"/>
                  <a:gd name="T36" fmla="*/ 1986 w 4149"/>
                  <a:gd name="T37" fmla="*/ 2779 h 4022"/>
                  <a:gd name="T38" fmla="*/ 2447 w 4149"/>
                  <a:gd name="T39" fmla="*/ 2618 h 4022"/>
                  <a:gd name="T40" fmla="*/ 2889 w 4149"/>
                  <a:gd name="T41" fmla="*/ 2590 h 4022"/>
                  <a:gd name="T42" fmla="*/ 3148 w 4149"/>
                  <a:gd name="T43" fmla="*/ 2483 h 4022"/>
                  <a:gd name="T44" fmla="*/ 3313 w 4149"/>
                  <a:gd name="T45" fmla="*/ 2039 h 4022"/>
                  <a:gd name="T46" fmla="*/ 3384 w 4149"/>
                  <a:gd name="T47" fmla="*/ 1701 h 4022"/>
                  <a:gd name="T48" fmla="*/ 3546 w 4149"/>
                  <a:gd name="T49" fmla="*/ 1679 h 4022"/>
                  <a:gd name="T50" fmla="*/ 3849 w 4149"/>
                  <a:gd name="T51" fmla="*/ 1558 h 4022"/>
                  <a:gd name="T52" fmla="*/ 3960 w 4149"/>
                  <a:gd name="T53" fmla="*/ 1427 h 4022"/>
                  <a:gd name="T54" fmla="*/ 4130 w 4149"/>
                  <a:gd name="T55" fmla="*/ 959 h 4022"/>
                  <a:gd name="T56" fmla="*/ 4138 w 4149"/>
                  <a:gd name="T57" fmla="*/ 834 h 4022"/>
                  <a:gd name="T58" fmla="*/ 4149 w 4149"/>
                  <a:gd name="T59" fmla="*/ 780 h 4022"/>
                  <a:gd name="T60" fmla="*/ 4089 w 4149"/>
                  <a:gd name="T61" fmla="*/ 670 h 4022"/>
                  <a:gd name="T62" fmla="*/ 3906 w 4149"/>
                  <a:gd name="T63" fmla="*/ 548 h 4022"/>
                  <a:gd name="T64" fmla="*/ 3613 w 4149"/>
                  <a:gd name="T65" fmla="*/ 433 h 4022"/>
                  <a:gd name="T66" fmla="*/ 3488 w 4149"/>
                  <a:gd name="T67" fmla="*/ 146 h 4022"/>
                  <a:gd name="T68" fmla="*/ 3083 w 4149"/>
                  <a:gd name="T69" fmla="*/ 312 h 4022"/>
                  <a:gd name="T70" fmla="*/ 2990 w 4149"/>
                  <a:gd name="T71" fmla="*/ 182 h 4022"/>
                  <a:gd name="T72" fmla="*/ 2853 w 4149"/>
                  <a:gd name="T73" fmla="*/ 0 h 4022"/>
                  <a:gd name="T74" fmla="*/ 2571 w 4149"/>
                  <a:gd name="T75" fmla="*/ 80 h 4022"/>
                  <a:gd name="T76" fmla="*/ 2303 w 4149"/>
                  <a:gd name="T77" fmla="*/ 125 h 4022"/>
                  <a:gd name="T78" fmla="*/ 2137 w 4149"/>
                  <a:gd name="T79" fmla="*/ 64 h 4022"/>
                  <a:gd name="T80" fmla="*/ 1884 w 4149"/>
                  <a:gd name="T81" fmla="*/ 391 h 4022"/>
                  <a:gd name="T82" fmla="*/ 1895 w 4149"/>
                  <a:gd name="T83" fmla="*/ 961 h 4022"/>
                  <a:gd name="T84" fmla="*/ 1632 w 4149"/>
                  <a:gd name="T85" fmla="*/ 1276 h 4022"/>
                  <a:gd name="T86" fmla="*/ 1422 w 4149"/>
                  <a:gd name="T87" fmla="*/ 1235 h 4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49" h="4022">
                    <a:moveTo>
                      <a:pt x="1162" y="1348"/>
                    </a:moveTo>
                    <a:lnTo>
                      <a:pt x="1115" y="1430"/>
                    </a:lnTo>
                    <a:lnTo>
                      <a:pt x="735" y="1442"/>
                    </a:lnTo>
                    <a:lnTo>
                      <a:pt x="584" y="1540"/>
                    </a:lnTo>
                    <a:lnTo>
                      <a:pt x="573" y="1714"/>
                    </a:lnTo>
                    <a:lnTo>
                      <a:pt x="127" y="1845"/>
                    </a:lnTo>
                    <a:lnTo>
                      <a:pt x="0" y="1970"/>
                    </a:lnTo>
                    <a:lnTo>
                      <a:pt x="68" y="2149"/>
                    </a:lnTo>
                    <a:lnTo>
                      <a:pt x="243" y="2179"/>
                    </a:lnTo>
                    <a:lnTo>
                      <a:pt x="302" y="2236"/>
                    </a:lnTo>
                    <a:lnTo>
                      <a:pt x="445" y="2131"/>
                    </a:lnTo>
                    <a:lnTo>
                      <a:pt x="654" y="2113"/>
                    </a:lnTo>
                    <a:lnTo>
                      <a:pt x="458" y="2188"/>
                    </a:lnTo>
                    <a:lnTo>
                      <a:pt x="439" y="2380"/>
                    </a:lnTo>
                    <a:lnTo>
                      <a:pt x="353" y="2417"/>
                    </a:lnTo>
                    <a:lnTo>
                      <a:pt x="524" y="2478"/>
                    </a:lnTo>
                    <a:lnTo>
                      <a:pt x="663" y="2623"/>
                    </a:lnTo>
                    <a:lnTo>
                      <a:pt x="436" y="2863"/>
                    </a:lnTo>
                    <a:lnTo>
                      <a:pt x="449" y="2992"/>
                    </a:lnTo>
                    <a:lnTo>
                      <a:pt x="751" y="3345"/>
                    </a:lnTo>
                    <a:lnTo>
                      <a:pt x="811" y="3548"/>
                    </a:lnTo>
                    <a:lnTo>
                      <a:pt x="1046" y="3743"/>
                    </a:lnTo>
                    <a:lnTo>
                      <a:pt x="1185" y="3775"/>
                    </a:lnTo>
                    <a:lnTo>
                      <a:pt x="1230" y="3877"/>
                    </a:lnTo>
                    <a:lnTo>
                      <a:pt x="1403" y="3910"/>
                    </a:lnTo>
                    <a:lnTo>
                      <a:pt x="1538" y="4022"/>
                    </a:lnTo>
                    <a:lnTo>
                      <a:pt x="1559" y="3941"/>
                    </a:lnTo>
                    <a:lnTo>
                      <a:pt x="1641" y="3954"/>
                    </a:lnTo>
                    <a:lnTo>
                      <a:pt x="1896" y="3855"/>
                    </a:lnTo>
                    <a:lnTo>
                      <a:pt x="1856" y="3940"/>
                    </a:lnTo>
                    <a:lnTo>
                      <a:pt x="2044" y="3932"/>
                    </a:lnTo>
                    <a:lnTo>
                      <a:pt x="2113" y="3983"/>
                    </a:lnTo>
                    <a:lnTo>
                      <a:pt x="2375" y="3854"/>
                    </a:lnTo>
                    <a:lnTo>
                      <a:pt x="2303" y="3797"/>
                    </a:lnTo>
                    <a:lnTo>
                      <a:pt x="2311" y="3582"/>
                    </a:lnTo>
                    <a:lnTo>
                      <a:pt x="2173" y="3063"/>
                    </a:lnTo>
                    <a:lnTo>
                      <a:pt x="2051" y="2944"/>
                    </a:lnTo>
                    <a:lnTo>
                      <a:pt x="1986" y="2779"/>
                    </a:lnTo>
                    <a:lnTo>
                      <a:pt x="2341" y="2756"/>
                    </a:lnTo>
                    <a:lnTo>
                      <a:pt x="2447" y="2618"/>
                    </a:lnTo>
                    <a:lnTo>
                      <a:pt x="2610" y="2595"/>
                    </a:lnTo>
                    <a:lnTo>
                      <a:pt x="2889" y="2590"/>
                    </a:lnTo>
                    <a:lnTo>
                      <a:pt x="2954" y="2656"/>
                    </a:lnTo>
                    <a:lnTo>
                      <a:pt x="3148" y="2483"/>
                    </a:lnTo>
                    <a:lnTo>
                      <a:pt x="3147" y="2482"/>
                    </a:lnTo>
                    <a:lnTo>
                      <a:pt x="3313" y="2039"/>
                    </a:lnTo>
                    <a:lnTo>
                      <a:pt x="3362" y="1771"/>
                    </a:lnTo>
                    <a:lnTo>
                      <a:pt x="3384" y="1701"/>
                    </a:lnTo>
                    <a:lnTo>
                      <a:pt x="3561" y="1774"/>
                    </a:lnTo>
                    <a:lnTo>
                      <a:pt x="3546" y="1679"/>
                    </a:lnTo>
                    <a:lnTo>
                      <a:pt x="3628" y="1688"/>
                    </a:lnTo>
                    <a:lnTo>
                      <a:pt x="3849" y="1558"/>
                    </a:lnTo>
                    <a:lnTo>
                      <a:pt x="3867" y="1456"/>
                    </a:lnTo>
                    <a:lnTo>
                      <a:pt x="3960" y="1427"/>
                    </a:lnTo>
                    <a:lnTo>
                      <a:pt x="4140" y="1119"/>
                    </a:lnTo>
                    <a:lnTo>
                      <a:pt x="4130" y="959"/>
                    </a:lnTo>
                    <a:lnTo>
                      <a:pt x="4080" y="893"/>
                    </a:lnTo>
                    <a:lnTo>
                      <a:pt x="4138" y="834"/>
                    </a:lnTo>
                    <a:lnTo>
                      <a:pt x="4138" y="833"/>
                    </a:lnTo>
                    <a:lnTo>
                      <a:pt x="4149" y="780"/>
                    </a:lnTo>
                    <a:lnTo>
                      <a:pt x="4090" y="670"/>
                    </a:lnTo>
                    <a:lnTo>
                      <a:pt x="4089" y="670"/>
                    </a:lnTo>
                    <a:lnTo>
                      <a:pt x="3997" y="648"/>
                    </a:lnTo>
                    <a:lnTo>
                      <a:pt x="3906" y="548"/>
                    </a:lnTo>
                    <a:lnTo>
                      <a:pt x="3823" y="576"/>
                    </a:lnTo>
                    <a:lnTo>
                      <a:pt x="3613" y="433"/>
                    </a:lnTo>
                    <a:lnTo>
                      <a:pt x="3568" y="190"/>
                    </a:lnTo>
                    <a:lnTo>
                      <a:pt x="3488" y="146"/>
                    </a:lnTo>
                    <a:lnTo>
                      <a:pt x="3170" y="315"/>
                    </a:lnTo>
                    <a:lnTo>
                      <a:pt x="3083" y="312"/>
                    </a:lnTo>
                    <a:lnTo>
                      <a:pt x="3083" y="227"/>
                    </a:lnTo>
                    <a:lnTo>
                      <a:pt x="2990" y="182"/>
                    </a:lnTo>
                    <a:lnTo>
                      <a:pt x="2933" y="8"/>
                    </a:lnTo>
                    <a:lnTo>
                      <a:pt x="2853" y="0"/>
                    </a:lnTo>
                    <a:lnTo>
                      <a:pt x="2834" y="80"/>
                    </a:lnTo>
                    <a:lnTo>
                      <a:pt x="2571" y="80"/>
                    </a:lnTo>
                    <a:lnTo>
                      <a:pt x="2375" y="174"/>
                    </a:lnTo>
                    <a:lnTo>
                      <a:pt x="2303" y="125"/>
                    </a:lnTo>
                    <a:lnTo>
                      <a:pt x="2234" y="172"/>
                    </a:lnTo>
                    <a:lnTo>
                      <a:pt x="2137" y="64"/>
                    </a:lnTo>
                    <a:lnTo>
                      <a:pt x="1887" y="40"/>
                    </a:lnTo>
                    <a:lnTo>
                      <a:pt x="1884" y="391"/>
                    </a:lnTo>
                    <a:lnTo>
                      <a:pt x="1841" y="459"/>
                    </a:lnTo>
                    <a:lnTo>
                      <a:pt x="1895" y="961"/>
                    </a:lnTo>
                    <a:lnTo>
                      <a:pt x="1736" y="1026"/>
                    </a:lnTo>
                    <a:lnTo>
                      <a:pt x="1632" y="1276"/>
                    </a:lnTo>
                    <a:lnTo>
                      <a:pt x="1619" y="1338"/>
                    </a:lnTo>
                    <a:lnTo>
                      <a:pt x="1422" y="1235"/>
                    </a:lnTo>
                    <a:lnTo>
                      <a:pt x="1162" y="1348"/>
                    </a:lnTo>
                    <a:close/>
                  </a:path>
                </a:pathLst>
              </a:custGeom>
              <a:solidFill>
                <a:srgbClr val="F9F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5AA426A-27E8-4B5E-BC54-C87F042D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4" y="2698"/>
                <a:ext cx="1676" cy="1203"/>
              </a:xfrm>
              <a:custGeom>
                <a:avLst/>
                <a:gdLst>
                  <a:gd name="T0" fmla="*/ 2357 w 6705"/>
                  <a:gd name="T1" fmla="*/ 20 h 4814"/>
                  <a:gd name="T2" fmla="*/ 2166 w 6705"/>
                  <a:gd name="T3" fmla="*/ 413 h 4814"/>
                  <a:gd name="T4" fmla="*/ 1874 w 6705"/>
                  <a:gd name="T5" fmla="*/ 801 h 4814"/>
                  <a:gd name="T6" fmla="*/ 1635 w 6705"/>
                  <a:gd name="T7" fmla="*/ 1213 h 4814"/>
                  <a:gd name="T8" fmla="*/ 1577 w 6705"/>
                  <a:gd name="T9" fmla="*/ 1497 h 4814"/>
                  <a:gd name="T10" fmla="*/ 1430 w 6705"/>
                  <a:gd name="T11" fmla="*/ 1706 h 4814"/>
                  <a:gd name="T12" fmla="*/ 959 w 6705"/>
                  <a:gd name="T13" fmla="*/ 1798 h 4814"/>
                  <a:gd name="T14" fmla="*/ 570 w 6705"/>
                  <a:gd name="T15" fmla="*/ 1832 h 4814"/>
                  <a:gd name="T16" fmla="*/ 489 w 6705"/>
                  <a:gd name="T17" fmla="*/ 1954 h 4814"/>
                  <a:gd name="T18" fmla="*/ 214 w 6705"/>
                  <a:gd name="T19" fmla="*/ 2131 h 4814"/>
                  <a:gd name="T20" fmla="*/ 328 w 6705"/>
                  <a:gd name="T21" fmla="*/ 2539 h 4814"/>
                  <a:gd name="T22" fmla="*/ 357 w 6705"/>
                  <a:gd name="T23" fmla="*/ 2788 h 4814"/>
                  <a:gd name="T24" fmla="*/ 378 w 6705"/>
                  <a:gd name="T25" fmla="*/ 3039 h 4814"/>
                  <a:gd name="T26" fmla="*/ 179 w 6705"/>
                  <a:gd name="T27" fmla="*/ 3481 h 4814"/>
                  <a:gd name="T28" fmla="*/ 0 w 6705"/>
                  <a:gd name="T29" fmla="*/ 3834 h 4814"/>
                  <a:gd name="T30" fmla="*/ 677 w 6705"/>
                  <a:gd name="T31" fmla="*/ 4075 h 4814"/>
                  <a:gd name="T32" fmla="*/ 1217 w 6705"/>
                  <a:gd name="T33" fmla="*/ 4142 h 4814"/>
                  <a:gd name="T34" fmla="*/ 1343 w 6705"/>
                  <a:gd name="T35" fmla="*/ 3852 h 4814"/>
                  <a:gd name="T36" fmla="*/ 1965 w 6705"/>
                  <a:gd name="T37" fmla="*/ 4119 h 4814"/>
                  <a:gd name="T38" fmla="*/ 2346 w 6705"/>
                  <a:gd name="T39" fmla="*/ 4241 h 4814"/>
                  <a:gd name="T40" fmla="*/ 2694 w 6705"/>
                  <a:gd name="T41" fmla="*/ 4523 h 4814"/>
                  <a:gd name="T42" fmla="*/ 3108 w 6705"/>
                  <a:gd name="T43" fmla="*/ 4769 h 4814"/>
                  <a:gd name="T44" fmla="*/ 3603 w 6705"/>
                  <a:gd name="T45" fmla="*/ 4710 h 4814"/>
                  <a:gd name="T46" fmla="*/ 3916 w 6705"/>
                  <a:gd name="T47" fmla="*/ 4715 h 4814"/>
                  <a:gd name="T48" fmla="*/ 4582 w 6705"/>
                  <a:gd name="T49" fmla="*/ 4627 h 4814"/>
                  <a:gd name="T50" fmla="*/ 4416 w 6705"/>
                  <a:gd name="T51" fmla="*/ 3624 h 4814"/>
                  <a:gd name="T52" fmla="*/ 4814 w 6705"/>
                  <a:gd name="T53" fmla="*/ 3120 h 4814"/>
                  <a:gd name="T54" fmla="*/ 5518 w 6705"/>
                  <a:gd name="T55" fmla="*/ 2679 h 4814"/>
                  <a:gd name="T56" fmla="*/ 5933 w 6705"/>
                  <a:gd name="T57" fmla="*/ 2775 h 4814"/>
                  <a:gd name="T58" fmla="*/ 6218 w 6705"/>
                  <a:gd name="T59" fmla="*/ 2552 h 4814"/>
                  <a:gd name="T60" fmla="*/ 6406 w 6705"/>
                  <a:gd name="T61" fmla="*/ 2360 h 4814"/>
                  <a:gd name="T62" fmla="*/ 6521 w 6705"/>
                  <a:gd name="T63" fmla="*/ 1605 h 4814"/>
                  <a:gd name="T64" fmla="*/ 6266 w 6705"/>
                  <a:gd name="T65" fmla="*/ 1217 h 4814"/>
                  <a:gd name="T66" fmla="*/ 6110 w 6705"/>
                  <a:gd name="T67" fmla="*/ 1192 h 4814"/>
                  <a:gd name="T68" fmla="*/ 5479 w 6705"/>
                  <a:gd name="T69" fmla="*/ 761 h 4814"/>
                  <a:gd name="T70" fmla="*/ 5075 w 6705"/>
                  <a:gd name="T71" fmla="*/ 270 h 4814"/>
                  <a:gd name="T72" fmla="*/ 4842 w 6705"/>
                  <a:gd name="T73" fmla="*/ 152 h 4814"/>
                  <a:gd name="T74" fmla="*/ 4501 w 6705"/>
                  <a:gd name="T75" fmla="*/ 230 h 4814"/>
                  <a:gd name="T76" fmla="*/ 4240 w 6705"/>
                  <a:gd name="T77" fmla="*/ 455 h 4814"/>
                  <a:gd name="T78" fmla="*/ 3984 w 6705"/>
                  <a:gd name="T79" fmla="*/ 171 h 4814"/>
                  <a:gd name="T80" fmla="*/ 3649 w 6705"/>
                  <a:gd name="T81" fmla="*/ 697 h 4814"/>
                  <a:gd name="T82" fmla="*/ 3221 w 6705"/>
                  <a:gd name="T83" fmla="*/ 600 h 4814"/>
                  <a:gd name="T84" fmla="*/ 3134 w 6705"/>
                  <a:gd name="T85" fmla="*/ 102 h 4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05" h="4814">
                    <a:moveTo>
                      <a:pt x="2786" y="174"/>
                    </a:moveTo>
                    <a:lnTo>
                      <a:pt x="2591" y="0"/>
                    </a:lnTo>
                    <a:lnTo>
                      <a:pt x="2357" y="20"/>
                    </a:lnTo>
                    <a:lnTo>
                      <a:pt x="2337" y="166"/>
                    </a:lnTo>
                    <a:lnTo>
                      <a:pt x="2296" y="321"/>
                    </a:lnTo>
                    <a:lnTo>
                      <a:pt x="2166" y="413"/>
                    </a:lnTo>
                    <a:lnTo>
                      <a:pt x="2184" y="516"/>
                    </a:lnTo>
                    <a:lnTo>
                      <a:pt x="2009" y="616"/>
                    </a:lnTo>
                    <a:lnTo>
                      <a:pt x="1874" y="801"/>
                    </a:lnTo>
                    <a:lnTo>
                      <a:pt x="1776" y="893"/>
                    </a:lnTo>
                    <a:lnTo>
                      <a:pt x="1852" y="1157"/>
                    </a:lnTo>
                    <a:lnTo>
                      <a:pt x="1635" y="1213"/>
                    </a:lnTo>
                    <a:lnTo>
                      <a:pt x="1635" y="1298"/>
                    </a:lnTo>
                    <a:lnTo>
                      <a:pt x="1705" y="1338"/>
                    </a:lnTo>
                    <a:lnTo>
                      <a:pt x="1577" y="1497"/>
                    </a:lnTo>
                    <a:lnTo>
                      <a:pt x="1615" y="1577"/>
                    </a:lnTo>
                    <a:lnTo>
                      <a:pt x="1534" y="1569"/>
                    </a:lnTo>
                    <a:lnTo>
                      <a:pt x="1430" y="1706"/>
                    </a:lnTo>
                    <a:lnTo>
                      <a:pt x="1353" y="1744"/>
                    </a:lnTo>
                    <a:lnTo>
                      <a:pt x="1104" y="1716"/>
                    </a:lnTo>
                    <a:lnTo>
                      <a:pt x="959" y="1798"/>
                    </a:lnTo>
                    <a:lnTo>
                      <a:pt x="718" y="1778"/>
                    </a:lnTo>
                    <a:lnTo>
                      <a:pt x="678" y="1850"/>
                    </a:lnTo>
                    <a:lnTo>
                      <a:pt x="570" y="1832"/>
                    </a:lnTo>
                    <a:lnTo>
                      <a:pt x="570" y="1833"/>
                    </a:lnTo>
                    <a:lnTo>
                      <a:pt x="562" y="1917"/>
                    </a:lnTo>
                    <a:lnTo>
                      <a:pt x="489" y="1954"/>
                    </a:lnTo>
                    <a:lnTo>
                      <a:pt x="468" y="1868"/>
                    </a:lnTo>
                    <a:lnTo>
                      <a:pt x="200" y="1946"/>
                    </a:lnTo>
                    <a:lnTo>
                      <a:pt x="214" y="2131"/>
                    </a:lnTo>
                    <a:lnTo>
                      <a:pt x="91" y="2451"/>
                    </a:lnTo>
                    <a:lnTo>
                      <a:pt x="136" y="2530"/>
                    </a:lnTo>
                    <a:lnTo>
                      <a:pt x="328" y="2539"/>
                    </a:lnTo>
                    <a:lnTo>
                      <a:pt x="328" y="2540"/>
                    </a:lnTo>
                    <a:lnTo>
                      <a:pt x="400" y="2708"/>
                    </a:lnTo>
                    <a:lnTo>
                      <a:pt x="357" y="2788"/>
                    </a:lnTo>
                    <a:lnTo>
                      <a:pt x="440" y="2788"/>
                    </a:lnTo>
                    <a:lnTo>
                      <a:pt x="455" y="2998"/>
                    </a:lnTo>
                    <a:lnTo>
                      <a:pt x="378" y="3039"/>
                    </a:lnTo>
                    <a:lnTo>
                      <a:pt x="401" y="3128"/>
                    </a:lnTo>
                    <a:lnTo>
                      <a:pt x="168" y="3396"/>
                    </a:lnTo>
                    <a:lnTo>
                      <a:pt x="179" y="3481"/>
                    </a:lnTo>
                    <a:lnTo>
                      <a:pt x="83" y="3504"/>
                    </a:lnTo>
                    <a:lnTo>
                      <a:pt x="36" y="3585"/>
                    </a:lnTo>
                    <a:lnTo>
                      <a:pt x="0" y="3834"/>
                    </a:lnTo>
                    <a:lnTo>
                      <a:pt x="0" y="3836"/>
                    </a:lnTo>
                    <a:lnTo>
                      <a:pt x="324" y="4124"/>
                    </a:lnTo>
                    <a:lnTo>
                      <a:pt x="677" y="4075"/>
                    </a:lnTo>
                    <a:lnTo>
                      <a:pt x="749" y="4137"/>
                    </a:lnTo>
                    <a:lnTo>
                      <a:pt x="1035" y="4131"/>
                    </a:lnTo>
                    <a:lnTo>
                      <a:pt x="1217" y="4142"/>
                    </a:lnTo>
                    <a:lnTo>
                      <a:pt x="1282" y="4079"/>
                    </a:lnTo>
                    <a:lnTo>
                      <a:pt x="1272" y="3889"/>
                    </a:lnTo>
                    <a:lnTo>
                      <a:pt x="1343" y="3852"/>
                    </a:lnTo>
                    <a:lnTo>
                      <a:pt x="1539" y="3918"/>
                    </a:lnTo>
                    <a:lnTo>
                      <a:pt x="1826" y="3994"/>
                    </a:lnTo>
                    <a:lnTo>
                      <a:pt x="1965" y="4119"/>
                    </a:lnTo>
                    <a:lnTo>
                      <a:pt x="2151" y="4107"/>
                    </a:lnTo>
                    <a:lnTo>
                      <a:pt x="2316" y="4325"/>
                    </a:lnTo>
                    <a:lnTo>
                      <a:pt x="2346" y="4241"/>
                    </a:lnTo>
                    <a:lnTo>
                      <a:pt x="2442" y="4236"/>
                    </a:lnTo>
                    <a:lnTo>
                      <a:pt x="2748" y="4383"/>
                    </a:lnTo>
                    <a:lnTo>
                      <a:pt x="2694" y="4523"/>
                    </a:lnTo>
                    <a:lnTo>
                      <a:pt x="2947" y="4599"/>
                    </a:lnTo>
                    <a:lnTo>
                      <a:pt x="3015" y="4763"/>
                    </a:lnTo>
                    <a:lnTo>
                      <a:pt x="3108" y="4769"/>
                    </a:lnTo>
                    <a:lnTo>
                      <a:pt x="3237" y="4653"/>
                    </a:lnTo>
                    <a:lnTo>
                      <a:pt x="3328" y="4648"/>
                    </a:lnTo>
                    <a:lnTo>
                      <a:pt x="3603" y="4710"/>
                    </a:lnTo>
                    <a:lnTo>
                      <a:pt x="3735" y="4814"/>
                    </a:lnTo>
                    <a:lnTo>
                      <a:pt x="3916" y="4800"/>
                    </a:lnTo>
                    <a:lnTo>
                      <a:pt x="3916" y="4715"/>
                    </a:lnTo>
                    <a:lnTo>
                      <a:pt x="4150" y="4593"/>
                    </a:lnTo>
                    <a:lnTo>
                      <a:pt x="4333" y="4560"/>
                    </a:lnTo>
                    <a:lnTo>
                      <a:pt x="4582" y="4627"/>
                    </a:lnTo>
                    <a:lnTo>
                      <a:pt x="4414" y="4419"/>
                    </a:lnTo>
                    <a:lnTo>
                      <a:pt x="4403" y="3910"/>
                    </a:lnTo>
                    <a:lnTo>
                      <a:pt x="4416" y="3624"/>
                    </a:lnTo>
                    <a:lnTo>
                      <a:pt x="4579" y="3316"/>
                    </a:lnTo>
                    <a:lnTo>
                      <a:pt x="4657" y="3237"/>
                    </a:lnTo>
                    <a:lnTo>
                      <a:pt x="4814" y="3120"/>
                    </a:lnTo>
                    <a:lnTo>
                      <a:pt x="5010" y="3120"/>
                    </a:lnTo>
                    <a:lnTo>
                      <a:pt x="5202" y="2910"/>
                    </a:lnTo>
                    <a:lnTo>
                      <a:pt x="5518" y="2679"/>
                    </a:lnTo>
                    <a:lnTo>
                      <a:pt x="5762" y="2611"/>
                    </a:lnTo>
                    <a:lnTo>
                      <a:pt x="5847" y="2754"/>
                    </a:lnTo>
                    <a:lnTo>
                      <a:pt x="5933" y="2775"/>
                    </a:lnTo>
                    <a:lnTo>
                      <a:pt x="5940" y="2775"/>
                    </a:lnTo>
                    <a:lnTo>
                      <a:pt x="6051" y="2602"/>
                    </a:lnTo>
                    <a:lnTo>
                      <a:pt x="6218" y="2552"/>
                    </a:lnTo>
                    <a:lnTo>
                      <a:pt x="6188" y="2473"/>
                    </a:lnTo>
                    <a:lnTo>
                      <a:pt x="6311" y="2334"/>
                    </a:lnTo>
                    <a:lnTo>
                      <a:pt x="6406" y="2360"/>
                    </a:lnTo>
                    <a:lnTo>
                      <a:pt x="6460" y="2053"/>
                    </a:lnTo>
                    <a:lnTo>
                      <a:pt x="6705" y="1791"/>
                    </a:lnTo>
                    <a:lnTo>
                      <a:pt x="6521" y="1605"/>
                    </a:lnTo>
                    <a:lnTo>
                      <a:pt x="6517" y="1447"/>
                    </a:lnTo>
                    <a:lnTo>
                      <a:pt x="6442" y="1316"/>
                    </a:lnTo>
                    <a:lnTo>
                      <a:pt x="6266" y="1217"/>
                    </a:lnTo>
                    <a:lnTo>
                      <a:pt x="6187" y="1217"/>
                    </a:lnTo>
                    <a:lnTo>
                      <a:pt x="6115" y="1283"/>
                    </a:lnTo>
                    <a:lnTo>
                      <a:pt x="6110" y="1192"/>
                    </a:lnTo>
                    <a:lnTo>
                      <a:pt x="5906" y="1319"/>
                    </a:lnTo>
                    <a:lnTo>
                      <a:pt x="5681" y="1175"/>
                    </a:lnTo>
                    <a:lnTo>
                      <a:pt x="5479" y="761"/>
                    </a:lnTo>
                    <a:lnTo>
                      <a:pt x="5418" y="500"/>
                    </a:lnTo>
                    <a:lnTo>
                      <a:pt x="5158" y="277"/>
                    </a:lnTo>
                    <a:lnTo>
                      <a:pt x="5075" y="270"/>
                    </a:lnTo>
                    <a:lnTo>
                      <a:pt x="5071" y="353"/>
                    </a:lnTo>
                    <a:lnTo>
                      <a:pt x="4886" y="317"/>
                    </a:lnTo>
                    <a:lnTo>
                      <a:pt x="4842" y="152"/>
                    </a:lnTo>
                    <a:lnTo>
                      <a:pt x="4776" y="103"/>
                    </a:lnTo>
                    <a:lnTo>
                      <a:pt x="4552" y="296"/>
                    </a:lnTo>
                    <a:lnTo>
                      <a:pt x="4501" y="230"/>
                    </a:lnTo>
                    <a:lnTo>
                      <a:pt x="4301" y="690"/>
                    </a:lnTo>
                    <a:lnTo>
                      <a:pt x="4226" y="542"/>
                    </a:lnTo>
                    <a:lnTo>
                      <a:pt x="4240" y="455"/>
                    </a:lnTo>
                    <a:lnTo>
                      <a:pt x="4171" y="410"/>
                    </a:lnTo>
                    <a:lnTo>
                      <a:pt x="4135" y="287"/>
                    </a:lnTo>
                    <a:lnTo>
                      <a:pt x="3984" y="171"/>
                    </a:lnTo>
                    <a:lnTo>
                      <a:pt x="3847" y="295"/>
                    </a:lnTo>
                    <a:lnTo>
                      <a:pt x="3760" y="556"/>
                    </a:lnTo>
                    <a:lnTo>
                      <a:pt x="3649" y="697"/>
                    </a:lnTo>
                    <a:lnTo>
                      <a:pt x="3466" y="652"/>
                    </a:lnTo>
                    <a:lnTo>
                      <a:pt x="3315" y="744"/>
                    </a:lnTo>
                    <a:lnTo>
                      <a:pt x="3221" y="600"/>
                    </a:lnTo>
                    <a:lnTo>
                      <a:pt x="3272" y="434"/>
                    </a:lnTo>
                    <a:lnTo>
                      <a:pt x="3161" y="260"/>
                    </a:lnTo>
                    <a:lnTo>
                      <a:pt x="3134" y="102"/>
                    </a:lnTo>
                    <a:lnTo>
                      <a:pt x="2938" y="98"/>
                    </a:lnTo>
                    <a:lnTo>
                      <a:pt x="2786" y="174"/>
                    </a:lnTo>
                    <a:close/>
                  </a:path>
                </a:pathLst>
              </a:custGeom>
              <a:solidFill>
                <a:srgbClr val="F9F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03727-0F58-43E8-8107-AC657A20A4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9" y="2626"/>
                <a:ext cx="1110" cy="936"/>
              </a:xfrm>
              <a:custGeom>
                <a:avLst/>
                <a:gdLst>
                  <a:gd name="T0" fmla="*/ 3268 w 4438"/>
                  <a:gd name="T1" fmla="*/ 450 h 3744"/>
                  <a:gd name="T2" fmla="*/ 3094 w 4438"/>
                  <a:gd name="T3" fmla="*/ 164 h 3744"/>
                  <a:gd name="T4" fmla="*/ 2948 w 4438"/>
                  <a:gd name="T5" fmla="*/ 9 h 3744"/>
                  <a:gd name="T6" fmla="*/ 2771 w 4438"/>
                  <a:gd name="T7" fmla="*/ 44 h 3744"/>
                  <a:gd name="T8" fmla="*/ 2489 w 4438"/>
                  <a:gd name="T9" fmla="*/ 0 h 3744"/>
                  <a:gd name="T10" fmla="*/ 2494 w 4438"/>
                  <a:gd name="T11" fmla="*/ 232 h 3744"/>
                  <a:gd name="T12" fmla="*/ 2610 w 4438"/>
                  <a:gd name="T13" fmla="*/ 491 h 3744"/>
                  <a:gd name="T14" fmla="*/ 2155 w 4438"/>
                  <a:gd name="T15" fmla="*/ 570 h 3744"/>
                  <a:gd name="T16" fmla="*/ 1970 w 4438"/>
                  <a:gd name="T17" fmla="*/ 687 h 3744"/>
                  <a:gd name="T18" fmla="*/ 1932 w 4438"/>
                  <a:gd name="T19" fmla="*/ 872 h 3744"/>
                  <a:gd name="T20" fmla="*/ 1694 w 4438"/>
                  <a:gd name="T21" fmla="*/ 1079 h 3744"/>
                  <a:gd name="T22" fmla="*/ 1708 w 4438"/>
                  <a:gd name="T23" fmla="*/ 1215 h 3744"/>
                  <a:gd name="T24" fmla="*/ 1494 w 4438"/>
                  <a:gd name="T25" fmla="*/ 1321 h 3744"/>
                  <a:gd name="T26" fmla="*/ 1827 w 4438"/>
                  <a:gd name="T27" fmla="*/ 1563 h 3744"/>
                  <a:gd name="T28" fmla="*/ 1792 w 4438"/>
                  <a:gd name="T29" fmla="*/ 1706 h 3744"/>
                  <a:gd name="T30" fmla="*/ 1601 w 4438"/>
                  <a:gd name="T31" fmla="*/ 1846 h 3744"/>
                  <a:gd name="T32" fmla="*/ 1448 w 4438"/>
                  <a:gd name="T33" fmla="*/ 1698 h 3744"/>
                  <a:gd name="T34" fmla="*/ 1163 w 4438"/>
                  <a:gd name="T35" fmla="*/ 1506 h 3744"/>
                  <a:gd name="T36" fmla="*/ 1021 w 4438"/>
                  <a:gd name="T37" fmla="*/ 1529 h 3744"/>
                  <a:gd name="T38" fmla="*/ 667 w 4438"/>
                  <a:gd name="T39" fmla="*/ 1519 h 3744"/>
                  <a:gd name="T40" fmla="*/ 502 w 4438"/>
                  <a:gd name="T41" fmla="*/ 1605 h 3744"/>
                  <a:gd name="T42" fmla="*/ 581 w 4438"/>
                  <a:gd name="T43" fmla="*/ 1894 h 3744"/>
                  <a:gd name="T44" fmla="*/ 520 w 4438"/>
                  <a:gd name="T45" fmla="*/ 2342 h 3744"/>
                  <a:gd name="T46" fmla="*/ 371 w 4438"/>
                  <a:gd name="T47" fmla="*/ 2623 h 3744"/>
                  <a:gd name="T48" fmla="*/ 278 w 4438"/>
                  <a:gd name="T49" fmla="*/ 2841 h 3744"/>
                  <a:gd name="T50" fmla="*/ 0 w 4438"/>
                  <a:gd name="T51" fmla="*/ 3064 h 3744"/>
                  <a:gd name="T52" fmla="*/ 471 w 4438"/>
                  <a:gd name="T53" fmla="*/ 3148 h 3744"/>
                  <a:gd name="T54" fmla="*/ 563 w 4438"/>
                  <a:gd name="T55" fmla="*/ 3252 h 3744"/>
                  <a:gd name="T56" fmla="*/ 781 w 4438"/>
                  <a:gd name="T57" fmla="*/ 3154 h 3744"/>
                  <a:gd name="T58" fmla="*/ 896 w 4438"/>
                  <a:gd name="T59" fmla="*/ 3088 h 3744"/>
                  <a:gd name="T60" fmla="*/ 1412 w 4438"/>
                  <a:gd name="T61" fmla="*/ 3203 h 3744"/>
                  <a:gd name="T62" fmla="*/ 1806 w 4438"/>
                  <a:gd name="T63" fmla="*/ 3526 h 3744"/>
                  <a:gd name="T64" fmla="*/ 1891 w 4438"/>
                  <a:gd name="T65" fmla="*/ 3506 h 3744"/>
                  <a:gd name="T66" fmla="*/ 2059 w 4438"/>
                  <a:gd name="T67" fmla="*/ 3690 h 3744"/>
                  <a:gd name="T68" fmla="*/ 2489 w 4438"/>
                  <a:gd name="T69" fmla="*/ 3662 h 3744"/>
                  <a:gd name="T70" fmla="*/ 2582 w 4438"/>
                  <a:gd name="T71" fmla="*/ 3583 h 3744"/>
                  <a:gd name="T72" fmla="*/ 2797 w 4438"/>
                  <a:gd name="T73" fmla="*/ 3537 h 3744"/>
                  <a:gd name="T74" fmla="*/ 3038 w 4438"/>
                  <a:gd name="T75" fmla="*/ 3430 h 3744"/>
                  <a:gd name="T76" fmla="*/ 3212 w 4438"/>
                  <a:gd name="T77" fmla="*/ 3283 h 3744"/>
                  <a:gd name="T78" fmla="*/ 3286 w 4438"/>
                  <a:gd name="T79" fmla="*/ 3001 h 3744"/>
                  <a:gd name="T80" fmla="*/ 3570 w 4438"/>
                  <a:gd name="T81" fmla="*/ 2757 h 3744"/>
                  <a:gd name="T82" fmla="*/ 3767 w 4438"/>
                  <a:gd name="T83" fmla="*/ 2559 h 3744"/>
                  <a:gd name="T84" fmla="*/ 4199 w 4438"/>
                  <a:gd name="T85" fmla="*/ 2122 h 3744"/>
                  <a:gd name="T86" fmla="*/ 4438 w 4438"/>
                  <a:gd name="T87" fmla="*/ 1746 h 3744"/>
                  <a:gd name="T88" fmla="*/ 3977 w 4438"/>
                  <a:gd name="T89" fmla="*/ 1716 h 3744"/>
                  <a:gd name="T90" fmla="*/ 3530 w 4438"/>
                  <a:gd name="T91" fmla="*/ 1538 h 3744"/>
                  <a:gd name="T92" fmla="*/ 3347 w 4438"/>
                  <a:gd name="T93" fmla="*/ 1321 h 3744"/>
                  <a:gd name="T94" fmla="*/ 3289 w 4438"/>
                  <a:gd name="T95" fmla="*/ 1021 h 3744"/>
                  <a:gd name="T96" fmla="*/ 3393 w 4438"/>
                  <a:gd name="T97" fmla="*/ 796 h 3744"/>
                  <a:gd name="T98" fmla="*/ 3397 w 4438"/>
                  <a:gd name="T99" fmla="*/ 787 h 3744"/>
                  <a:gd name="T100" fmla="*/ 3553 w 4438"/>
                  <a:gd name="T101" fmla="*/ 729 h 3744"/>
                  <a:gd name="T102" fmla="*/ 1186 w 4438"/>
                  <a:gd name="T103" fmla="*/ 3030 h 3744"/>
                  <a:gd name="T104" fmla="*/ 1219 w 4438"/>
                  <a:gd name="T105" fmla="*/ 3100 h 3744"/>
                  <a:gd name="T106" fmla="*/ 993 w 4438"/>
                  <a:gd name="T107" fmla="*/ 3007 h 3744"/>
                  <a:gd name="T108" fmla="*/ 1126 w 4438"/>
                  <a:gd name="T109" fmla="*/ 2912 h 3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438" h="3744">
                    <a:moveTo>
                      <a:pt x="3444" y="459"/>
                    </a:moveTo>
                    <a:lnTo>
                      <a:pt x="3268" y="450"/>
                    </a:lnTo>
                    <a:lnTo>
                      <a:pt x="3118" y="355"/>
                    </a:lnTo>
                    <a:lnTo>
                      <a:pt x="3094" y="164"/>
                    </a:lnTo>
                    <a:lnTo>
                      <a:pt x="3013" y="161"/>
                    </a:lnTo>
                    <a:lnTo>
                      <a:pt x="2948" y="9"/>
                    </a:lnTo>
                    <a:lnTo>
                      <a:pt x="2946" y="9"/>
                    </a:lnTo>
                    <a:lnTo>
                      <a:pt x="2771" y="44"/>
                    </a:lnTo>
                    <a:lnTo>
                      <a:pt x="2713" y="101"/>
                    </a:lnTo>
                    <a:lnTo>
                      <a:pt x="2489" y="0"/>
                    </a:lnTo>
                    <a:lnTo>
                      <a:pt x="2444" y="111"/>
                    </a:lnTo>
                    <a:lnTo>
                      <a:pt x="2494" y="232"/>
                    </a:lnTo>
                    <a:lnTo>
                      <a:pt x="2622" y="321"/>
                    </a:lnTo>
                    <a:lnTo>
                      <a:pt x="2610" y="491"/>
                    </a:lnTo>
                    <a:lnTo>
                      <a:pt x="2521" y="459"/>
                    </a:lnTo>
                    <a:lnTo>
                      <a:pt x="2155" y="570"/>
                    </a:lnTo>
                    <a:lnTo>
                      <a:pt x="2129" y="652"/>
                    </a:lnTo>
                    <a:lnTo>
                      <a:pt x="1970" y="687"/>
                    </a:lnTo>
                    <a:lnTo>
                      <a:pt x="1943" y="776"/>
                    </a:lnTo>
                    <a:lnTo>
                      <a:pt x="1932" y="872"/>
                    </a:lnTo>
                    <a:lnTo>
                      <a:pt x="1766" y="883"/>
                    </a:lnTo>
                    <a:lnTo>
                      <a:pt x="1694" y="1079"/>
                    </a:lnTo>
                    <a:lnTo>
                      <a:pt x="1780" y="1143"/>
                    </a:lnTo>
                    <a:lnTo>
                      <a:pt x="1708" y="1215"/>
                    </a:lnTo>
                    <a:lnTo>
                      <a:pt x="1588" y="1175"/>
                    </a:lnTo>
                    <a:lnTo>
                      <a:pt x="1494" y="1321"/>
                    </a:lnTo>
                    <a:lnTo>
                      <a:pt x="1538" y="1399"/>
                    </a:lnTo>
                    <a:lnTo>
                      <a:pt x="1827" y="1563"/>
                    </a:lnTo>
                    <a:lnTo>
                      <a:pt x="1822" y="1700"/>
                    </a:lnTo>
                    <a:lnTo>
                      <a:pt x="1792" y="1706"/>
                    </a:lnTo>
                    <a:lnTo>
                      <a:pt x="1725" y="1709"/>
                    </a:lnTo>
                    <a:lnTo>
                      <a:pt x="1601" y="1846"/>
                    </a:lnTo>
                    <a:lnTo>
                      <a:pt x="1450" y="1781"/>
                    </a:lnTo>
                    <a:lnTo>
                      <a:pt x="1448" y="1698"/>
                    </a:lnTo>
                    <a:lnTo>
                      <a:pt x="1177" y="1674"/>
                    </a:lnTo>
                    <a:lnTo>
                      <a:pt x="1163" y="1506"/>
                    </a:lnTo>
                    <a:lnTo>
                      <a:pt x="1091" y="1571"/>
                    </a:lnTo>
                    <a:lnTo>
                      <a:pt x="1021" y="1529"/>
                    </a:lnTo>
                    <a:lnTo>
                      <a:pt x="769" y="1643"/>
                    </a:lnTo>
                    <a:lnTo>
                      <a:pt x="667" y="1519"/>
                    </a:lnTo>
                    <a:lnTo>
                      <a:pt x="498" y="1500"/>
                    </a:lnTo>
                    <a:lnTo>
                      <a:pt x="502" y="1605"/>
                    </a:lnTo>
                    <a:lnTo>
                      <a:pt x="577" y="1736"/>
                    </a:lnTo>
                    <a:lnTo>
                      <a:pt x="581" y="1894"/>
                    </a:lnTo>
                    <a:lnTo>
                      <a:pt x="765" y="2080"/>
                    </a:lnTo>
                    <a:lnTo>
                      <a:pt x="520" y="2342"/>
                    </a:lnTo>
                    <a:lnTo>
                      <a:pt x="466" y="2649"/>
                    </a:lnTo>
                    <a:lnTo>
                      <a:pt x="371" y="2623"/>
                    </a:lnTo>
                    <a:lnTo>
                      <a:pt x="248" y="2762"/>
                    </a:lnTo>
                    <a:lnTo>
                      <a:pt x="278" y="2841"/>
                    </a:lnTo>
                    <a:lnTo>
                      <a:pt x="111" y="2891"/>
                    </a:lnTo>
                    <a:lnTo>
                      <a:pt x="0" y="3064"/>
                    </a:lnTo>
                    <a:lnTo>
                      <a:pt x="413" y="3077"/>
                    </a:lnTo>
                    <a:lnTo>
                      <a:pt x="471" y="3148"/>
                    </a:lnTo>
                    <a:lnTo>
                      <a:pt x="457" y="3229"/>
                    </a:lnTo>
                    <a:lnTo>
                      <a:pt x="563" y="3252"/>
                    </a:lnTo>
                    <a:lnTo>
                      <a:pt x="844" y="3221"/>
                    </a:lnTo>
                    <a:lnTo>
                      <a:pt x="781" y="3154"/>
                    </a:lnTo>
                    <a:lnTo>
                      <a:pt x="817" y="3082"/>
                    </a:lnTo>
                    <a:lnTo>
                      <a:pt x="896" y="3088"/>
                    </a:lnTo>
                    <a:lnTo>
                      <a:pt x="1029" y="3247"/>
                    </a:lnTo>
                    <a:lnTo>
                      <a:pt x="1412" y="3203"/>
                    </a:lnTo>
                    <a:lnTo>
                      <a:pt x="1525" y="3457"/>
                    </a:lnTo>
                    <a:lnTo>
                      <a:pt x="1806" y="3526"/>
                    </a:lnTo>
                    <a:lnTo>
                      <a:pt x="1885" y="3502"/>
                    </a:lnTo>
                    <a:lnTo>
                      <a:pt x="1891" y="3506"/>
                    </a:lnTo>
                    <a:lnTo>
                      <a:pt x="2068" y="3609"/>
                    </a:lnTo>
                    <a:lnTo>
                      <a:pt x="2059" y="3690"/>
                    </a:lnTo>
                    <a:lnTo>
                      <a:pt x="2316" y="3615"/>
                    </a:lnTo>
                    <a:lnTo>
                      <a:pt x="2489" y="3662"/>
                    </a:lnTo>
                    <a:lnTo>
                      <a:pt x="2521" y="3744"/>
                    </a:lnTo>
                    <a:lnTo>
                      <a:pt x="2582" y="3583"/>
                    </a:lnTo>
                    <a:lnTo>
                      <a:pt x="2796" y="3619"/>
                    </a:lnTo>
                    <a:lnTo>
                      <a:pt x="2797" y="3537"/>
                    </a:lnTo>
                    <a:lnTo>
                      <a:pt x="2959" y="3501"/>
                    </a:lnTo>
                    <a:lnTo>
                      <a:pt x="3038" y="3430"/>
                    </a:lnTo>
                    <a:lnTo>
                      <a:pt x="3147" y="3439"/>
                    </a:lnTo>
                    <a:lnTo>
                      <a:pt x="3212" y="3283"/>
                    </a:lnTo>
                    <a:lnTo>
                      <a:pt x="3110" y="3235"/>
                    </a:lnTo>
                    <a:lnTo>
                      <a:pt x="3286" y="3001"/>
                    </a:lnTo>
                    <a:lnTo>
                      <a:pt x="3444" y="2980"/>
                    </a:lnTo>
                    <a:lnTo>
                      <a:pt x="3570" y="2757"/>
                    </a:lnTo>
                    <a:lnTo>
                      <a:pt x="3735" y="2679"/>
                    </a:lnTo>
                    <a:lnTo>
                      <a:pt x="3767" y="2559"/>
                    </a:lnTo>
                    <a:lnTo>
                      <a:pt x="4184" y="2332"/>
                    </a:lnTo>
                    <a:lnTo>
                      <a:pt x="4199" y="2122"/>
                    </a:lnTo>
                    <a:lnTo>
                      <a:pt x="4378" y="1872"/>
                    </a:lnTo>
                    <a:lnTo>
                      <a:pt x="4438" y="1746"/>
                    </a:lnTo>
                    <a:lnTo>
                      <a:pt x="4321" y="1594"/>
                    </a:lnTo>
                    <a:lnTo>
                      <a:pt x="3977" y="1716"/>
                    </a:lnTo>
                    <a:lnTo>
                      <a:pt x="3713" y="1575"/>
                    </a:lnTo>
                    <a:lnTo>
                      <a:pt x="3530" y="1538"/>
                    </a:lnTo>
                    <a:lnTo>
                      <a:pt x="3352" y="1325"/>
                    </a:lnTo>
                    <a:lnTo>
                      <a:pt x="3347" y="1321"/>
                    </a:lnTo>
                    <a:lnTo>
                      <a:pt x="3402" y="1178"/>
                    </a:lnTo>
                    <a:lnTo>
                      <a:pt x="3289" y="1021"/>
                    </a:lnTo>
                    <a:lnTo>
                      <a:pt x="3353" y="968"/>
                    </a:lnTo>
                    <a:lnTo>
                      <a:pt x="3393" y="796"/>
                    </a:lnTo>
                    <a:lnTo>
                      <a:pt x="3393" y="794"/>
                    </a:lnTo>
                    <a:lnTo>
                      <a:pt x="3397" y="787"/>
                    </a:lnTo>
                    <a:lnTo>
                      <a:pt x="3450" y="727"/>
                    </a:lnTo>
                    <a:lnTo>
                      <a:pt x="3553" y="729"/>
                    </a:lnTo>
                    <a:lnTo>
                      <a:pt x="3444" y="459"/>
                    </a:lnTo>
                    <a:close/>
                    <a:moveTo>
                      <a:pt x="1186" y="3030"/>
                    </a:moveTo>
                    <a:lnTo>
                      <a:pt x="1282" y="2990"/>
                    </a:lnTo>
                    <a:lnTo>
                      <a:pt x="1219" y="3100"/>
                    </a:lnTo>
                    <a:lnTo>
                      <a:pt x="1126" y="3132"/>
                    </a:lnTo>
                    <a:lnTo>
                      <a:pt x="993" y="3007"/>
                    </a:lnTo>
                    <a:lnTo>
                      <a:pt x="1009" y="2912"/>
                    </a:lnTo>
                    <a:lnTo>
                      <a:pt x="1126" y="2912"/>
                    </a:lnTo>
                    <a:lnTo>
                      <a:pt x="1186" y="303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5AE619-73C3-4B05-8F88-D4173FFAD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1600"/>
                <a:ext cx="57" cy="34"/>
              </a:xfrm>
              <a:custGeom>
                <a:avLst/>
                <a:gdLst>
                  <a:gd name="T0" fmla="*/ 117 w 229"/>
                  <a:gd name="T1" fmla="*/ 134 h 134"/>
                  <a:gd name="T2" fmla="*/ 229 w 229"/>
                  <a:gd name="T3" fmla="*/ 99 h 134"/>
                  <a:gd name="T4" fmla="*/ 82 w 229"/>
                  <a:gd name="T5" fmla="*/ 0 h 134"/>
                  <a:gd name="T6" fmla="*/ 0 w 229"/>
                  <a:gd name="T7" fmla="*/ 11 h 134"/>
                  <a:gd name="T8" fmla="*/ 24 w 229"/>
                  <a:gd name="T9" fmla="*/ 107 h 134"/>
                  <a:gd name="T10" fmla="*/ 117 w 229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" h="134">
                    <a:moveTo>
                      <a:pt x="117" y="134"/>
                    </a:moveTo>
                    <a:lnTo>
                      <a:pt x="229" y="99"/>
                    </a:lnTo>
                    <a:lnTo>
                      <a:pt x="82" y="0"/>
                    </a:lnTo>
                    <a:lnTo>
                      <a:pt x="0" y="11"/>
                    </a:lnTo>
                    <a:lnTo>
                      <a:pt x="24" y="107"/>
                    </a:lnTo>
                    <a:lnTo>
                      <a:pt x="117" y="134"/>
                    </a:lnTo>
                    <a:close/>
                  </a:path>
                </a:pathLst>
              </a:custGeom>
              <a:solidFill>
                <a:srgbClr val="F9F9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44037DE-999C-4A9F-843D-778A216B7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2138"/>
                <a:ext cx="54" cy="34"/>
              </a:xfrm>
              <a:custGeom>
                <a:avLst/>
                <a:gdLst>
                  <a:gd name="T0" fmla="*/ 3 w 214"/>
                  <a:gd name="T1" fmla="*/ 18 h 135"/>
                  <a:gd name="T2" fmla="*/ 4 w 214"/>
                  <a:gd name="T3" fmla="*/ 18 h 135"/>
                  <a:gd name="T4" fmla="*/ 0 w 214"/>
                  <a:gd name="T5" fmla="*/ 19 h 135"/>
                  <a:gd name="T6" fmla="*/ 129 w 214"/>
                  <a:gd name="T7" fmla="*/ 135 h 135"/>
                  <a:gd name="T8" fmla="*/ 214 w 214"/>
                  <a:gd name="T9" fmla="*/ 99 h 135"/>
                  <a:gd name="T10" fmla="*/ 58 w 214"/>
                  <a:gd name="T11" fmla="*/ 0 h 135"/>
                  <a:gd name="T12" fmla="*/ 3 w 214"/>
                  <a:gd name="T13" fmla="*/ 1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4" h="135">
                    <a:moveTo>
                      <a:pt x="3" y="18"/>
                    </a:moveTo>
                    <a:lnTo>
                      <a:pt x="4" y="18"/>
                    </a:lnTo>
                    <a:lnTo>
                      <a:pt x="0" y="19"/>
                    </a:lnTo>
                    <a:lnTo>
                      <a:pt x="129" y="135"/>
                    </a:lnTo>
                    <a:lnTo>
                      <a:pt x="214" y="99"/>
                    </a:lnTo>
                    <a:lnTo>
                      <a:pt x="58" y="0"/>
                    </a:lnTo>
                    <a:lnTo>
                      <a:pt x="3" y="18"/>
                    </a:lnTo>
                    <a:close/>
                  </a:path>
                </a:pathLst>
              </a:custGeom>
              <a:solidFill>
                <a:srgbClr val="EAF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38D60A55-16D2-4186-9BA5-AC8420160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" y="2230"/>
                <a:ext cx="57" cy="101"/>
              </a:xfrm>
              <a:custGeom>
                <a:avLst/>
                <a:gdLst>
                  <a:gd name="T0" fmla="*/ 198 w 225"/>
                  <a:gd name="T1" fmla="*/ 99 h 404"/>
                  <a:gd name="T2" fmla="*/ 50 w 225"/>
                  <a:gd name="T3" fmla="*/ 0 h 404"/>
                  <a:gd name="T4" fmla="*/ 0 w 225"/>
                  <a:gd name="T5" fmla="*/ 81 h 404"/>
                  <a:gd name="T6" fmla="*/ 186 w 225"/>
                  <a:gd name="T7" fmla="*/ 404 h 404"/>
                  <a:gd name="T8" fmla="*/ 225 w 225"/>
                  <a:gd name="T9" fmla="*/ 313 h 404"/>
                  <a:gd name="T10" fmla="*/ 198 w 225"/>
                  <a:gd name="T11" fmla="*/ 99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404">
                    <a:moveTo>
                      <a:pt x="198" y="99"/>
                    </a:moveTo>
                    <a:lnTo>
                      <a:pt x="50" y="0"/>
                    </a:lnTo>
                    <a:lnTo>
                      <a:pt x="0" y="81"/>
                    </a:lnTo>
                    <a:lnTo>
                      <a:pt x="186" y="404"/>
                    </a:lnTo>
                    <a:lnTo>
                      <a:pt x="225" y="313"/>
                    </a:lnTo>
                    <a:lnTo>
                      <a:pt x="198" y="99"/>
                    </a:lnTo>
                    <a:close/>
                  </a:path>
                </a:pathLst>
              </a:custGeom>
              <a:solidFill>
                <a:srgbClr val="EAFD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2" name="Line 21">
                <a:extLst>
                  <a:ext uri="{FF2B5EF4-FFF2-40B4-BE49-F238E27FC236}">
                    <a16:creationId xmlns:a16="http://schemas.microsoft.com/office/drawing/2014/main" id="{60EADD64-4938-4DCC-83B4-171E3DCC59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497" y="2822"/>
                <a:ext cx="1" cy="3"/>
              </a:xfrm>
              <a:prstGeom prst="line">
                <a:avLst/>
              </a:prstGeom>
              <a:noFill/>
              <a:ln w="20638">
                <a:solidFill>
                  <a:srgbClr val="333333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755CEA9-E601-4449-AA15-27B550726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9" y="3458"/>
                <a:ext cx="16" cy="20"/>
              </a:xfrm>
              <a:custGeom>
                <a:avLst/>
                <a:gdLst>
                  <a:gd name="T0" fmla="*/ 64 w 64"/>
                  <a:gd name="T1" fmla="*/ 78 h 78"/>
                  <a:gd name="T2" fmla="*/ 0 w 64"/>
                  <a:gd name="T3" fmla="*/ 32 h 78"/>
                  <a:gd name="T4" fmla="*/ 62 w 64"/>
                  <a:gd name="T5" fmla="*/ 0 h 78"/>
                  <a:gd name="T6" fmla="*/ 64 w 64"/>
                  <a:gd name="T7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" h="78">
                    <a:moveTo>
                      <a:pt x="64" y="78"/>
                    </a:moveTo>
                    <a:lnTo>
                      <a:pt x="0" y="32"/>
                    </a:lnTo>
                    <a:lnTo>
                      <a:pt x="62" y="0"/>
                    </a:lnTo>
                    <a:lnTo>
                      <a:pt x="64" y="78"/>
                    </a:lnTo>
                  </a:path>
                </a:pathLst>
              </a:custGeom>
              <a:noFill/>
              <a:ln w="20638">
                <a:solidFill>
                  <a:srgbClr val="6666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6E83FAD-BA7D-4E26-92A5-62DA0DED28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" y="3417"/>
                <a:ext cx="1607" cy="484"/>
              </a:xfrm>
              <a:custGeom>
                <a:avLst/>
                <a:gdLst>
                  <a:gd name="T0" fmla="*/ 0 w 6429"/>
                  <a:gd name="T1" fmla="*/ 0 h 1939"/>
                  <a:gd name="T2" fmla="*/ 167 w 6429"/>
                  <a:gd name="T3" fmla="*/ 78 h 1939"/>
                  <a:gd name="T4" fmla="*/ 181 w 6429"/>
                  <a:gd name="T5" fmla="*/ 169 h 1939"/>
                  <a:gd name="T6" fmla="*/ 247 w 6429"/>
                  <a:gd name="T7" fmla="*/ 109 h 1939"/>
                  <a:gd name="T8" fmla="*/ 438 w 6429"/>
                  <a:gd name="T9" fmla="*/ 146 h 1939"/>
                  <a:gd name="T10" fmla="*/ 480 w 6429"/>
                  <a:gd name="T11" fmla="*/ 228 h 1939"/>
                  <a:gd name="T12" fmla="*/ 425 w 6429"/>
                  <a:gd name="T13" fmla="*/ 400 h 1939"/>
                  <a:gd name="T14" fmla="*/ 349 w 6429"/>
                  <a:gd name="T15" fmla="*/ 467 h 1939"/>
                  <a:gd name="T16" fmla="*/ 385 w 6429"/>
                  <a:gd name="T17" fmla="*/ 549 h 1939"/>
                  <a:gd name="T18" fmla="*/ 498 w 6429"/>
                  <a:gd name="T19" fmla="*/ 576 h 1939"/>
                  <a:gd name="T20" fmla="*/ 513 w 6429"/>
                  <a:gd name="T21" fmla="*/ 472 h 1939"/>
                  <a:gd name="T22" fmla="*/ 598 w 6429"/>
                  <a:gd name="T23" fmla="*/ 445 h 1939"/>
                  <a:gd name="T24" fmla="*/ 604 w 6429"/>
                  <a:gd name="T25" fmla="*/ 543 h 1939"/>
                  <a:gd name="T26" fmla="*/ 774 w 6429"/>
                  <a:gd name="T27" fmla="*/ 634 h 1939"/>
                  <a:gd name="T28" fmla="*/ 1054 w 6429"/>
                  <a:gd name="T29" fmla="*/ 742 h 1939"/>
                  <a:gd name="T30" fmla="*/ 1235 w 6429"/>
                  <a:gd name="T31" fmla="*/ 732 h 1939"/>
                  <a:gd name="T32" fmla="*/ 1310 w 6429"/>
                  <a:gd name="T33" fmla="*/ 869 h 1939"/>
                  <a:gd name="T34" fmla="*/ 1537 w 6429"/>
                  <a:gd name="T35" fmla="*/ 1053 h 1939"/>
                  <a:gd name="T36" fmla="*/ 1604 w 6429"/>
                  <a:gd name="T37" fmla="*/ 1006 h 1939"/>
                  <a:gd name="T38" fmla="*/ 1671 w 6429"/>
                  <a:gd name="T39" fmla="*/ 1048 h 1939"/>
                  <a:gd name="T40" fmla="*/ 1843 w 6429"/>
                  <a:gd name="T41" fmla="*/ 959 h 1939"/>
                  <a:gd name="T42" fmla="*/ 1847 w 6429"/>
                  <a:gd name="T43" fmla="*/ 961 h 1939"/>
                  <a:gd name="T44" fmla="*/ 2171 w 6429"/>
                  <a:gd name="T45" fmla="*/ 1249 h 1939"/>
                  <a:gd name="T46" fmla="*/ 2524 w 6429"/>
                  <a:gd name="T47" fmla="*/ 1200 h 1939"/>
                  <a:gd name="T48" fmla="*/ 2596 w 6429"/>
                  <a:gd name="T49" fmla="*/ 1262 h 1939"/>
                  <a:gd name="T50" fmla="*/ 2882 w 6429"/>
                  <a:gd name="T51" fmla="*/ 1256 h 1939"/>
                  <a:gd name="T52" fmla="*/ 3064 w 6429"/>
                  <a:gd name="T53" fmla="*/ 1267 h 1939"/>
                  <a:gd name="T54" fmla="*/ 3129 w 6429"/>
                  <a:gd name="T55" fmla="*/ 1204 h 1939"/>
                  <a:gd name="T56" fmla="*/ 3119 w 6429"/>
                  <a:gd name="T57" fmla="*/ 1014 h 1939"/>
                  <a:gd name="T58" fmla="*/ 3190 w 6429"/>
                  <a:gd name="T59" fmla="*/ 977 h 1939"/>
                  <a:gd name="T60" fmla="*/ 3386 w 6429"/>
                  <a:gd name="T61" fmla="*/ 1043 h 1939"/>
                  <a:gd name="T62" fmla="*/ 3673 w 6429"/>
                  <a:gd name="T63" fmla="*/ 1119 h 1939"/>
                  <a:gd name="T64" fmla="*/ 3812 w 6429"/>
                  <a:gd name="T65" fmla="*/ 1244 h 1939"/>
                  <a:gd name="T66" fmla="*/ 3998 w 6429"/>
                  <a:gd name="T67" fmla="*/ 1232 h 1939"/>
                  <a:gd name="T68" fmla="*/ 4163 w 6429"/>
                  <a:gd name="T69" fmla="*/ 1450 h 1939"/>
                  <a:gd name="T70" fmla="*/ 4193 w 6429"/>
                  <a:gd name="T71" fmla="*/ 1366 h 1939"/>
                  <a:gd name="T72" fmla="*/ 4289 w 6429"/>
                  <a:gd name="T73" fmla="*/ 1361 h 1939"/>
                  <a:gd name="T74" fmla="*/ 4595 w 6429"/>
                  <a:gd name="T75" fmla="*/ 1508 h 1939"/>
                  <a:gd name="T76" fmla="*/ 4541 w 6429"/>
                  <a:gd name="T77" fmla="*/ 1648 h 1939"/>
                  <a:gd name="T78" fmla="*/ 4794 w 6429"/>
                  <a:gd name="T79" fmla="*/ 1724 h 1939"/>
                  <a:gd name="T80" fmla="*/ 4862 w 6429"/>
                  <a:gd name="T81" fmla="*/ 1888 h 1939"/>
                  <a:gd name="T82" fmla="*/ 4955 w 6429"/>
                  <a:gd name="T83" fmla="*/ 1894 h 1939"/>
                  <a:gd name="T84" fmla="*/ 5084 w 6429"/>
                  <a:gd name="T85" fmla="*/ 1778 h 1939"/>
                  <a:gd name="T86" fmla="*/ 5175 w 6429"/>
                  <a:gd name="T87" fmla="*/ 1773 h 1939"/>
                  <a:gd name="T88" fmla="*/ 5450 w 6429"/>
                  <a:gd name="T89" fmla="*/ 1835 h 1939"/>
                  <a:gd name="T90" fmla="*/ 5582 w 6429"/>
                  <a:gd name="T91" fmla="*/ 1939 h 1939"/>
                  <a:gd name="T92" fmla="*/ 5763 w 6429"/>
                  <a:gd name="T93" fmla="*/ 1925 h 1939"/>
                  <a:gd name="T94" fmla="*/ 5763 w 6429"/>
                  <a:gd name="T95" fmla="*/ 1840 h 1939"/>
                  <a:gd name="T96" fmla="*/ 5997 w 6429"/>
                  <a:gd name="T97" fmla="*/ 1718 h 1939"/>
                  <a:gd name="T98" fmla="*/ 6180 w 6429"/>
                  <a:gd name="T99" fmla="*/ 1685 h 1939"/>
                  <a:gd name="T100" fmla="*/ 6429 w 6429"/>
                  <a:gd name="T101" fmla="*/ 1752 h 1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29" h="1939">
                    <a:moveTo>
                      <a:pt x="0" y="0"/>
                    </a:moveTo>
                    <a:lnTo>
                      <a:pt x="167" y="78"/>
                    </a:lnTo>
                    <a:lnTo>
                      <a:pt x="181" y="169"/>
                    </a:lnTo>
                    <a:lnTo>
                      <a:pt x="247" y="109"/>
                    </a:lnTo>
                    <a:lnTo>
                      <a:pt x="438" y="146"/>
                    </a:lnTo>
                    <a:lnTo>
                      <a:pt x="480" y="228"/>
                    </a:lnTo>
                    <a:lnTo>
                      <a:pt x="425" y="400"/>
                    </a:lnTo>
                    <a:lnTo>
                      <a:pt x="349" y="467"/>
                    </a:lnTo>
                    <a:lnTo>
                      <a:pt x="385" y="549"/>
                    </a:lnTo>
                    <a:lnTo>
                      <a:pt x="498" y="576"/>
                    </a:lnTo>
                    <a:lnTo>
                      <a:pt x="513" y="472"/>
                    </a:lnTo>
                    <a:lnTo>
                      <a:pt x="598" y="445"/>
                    </a:lnTo>
                    <a:lnTo>
                      <a:pt x="604" y="543"/>
                    </a:lnTo>
                    <a:lnTo>
                      <a:pt x="774" y="634"/>
                    </a:lnTo>
                    <a:lnTo>
                      <a:pt x="1054" y="742"/>
                    </a:lnTo>
                    <a:lnTo>
                      <a:pt x="1235" y="732"/>
                    </a:lnTo>
                    <a:lnTo>
                      <a:pt x="1310" y="869"/>
                    </a:lnTo>
                    <a:lnTo>
                      <a:pt x="1537" y="1053"/>
                    </a:lnTo>
                    <a:lnTo>
                      <a:pt x="1604" y="1006"/>
                    </a:lnTo>
                    <a:lnTo>
                      <a:pt x="1671" y="1048"/>
                    </a:lnTo>
                    <a:lnTo>
                      <a:pt x="1843" y="959"/>
                    </a:lnTo>
                    <a:lnTo>
                      <a:pt x="1847" y="961"/>
                    </a:lnTo>
                    <a:lnTo>
                      <a:pt x="2171" y="1249"/>
                    </a:lnTo>
                    <a:lnTo>
                      <a:pt x="2524" y="1200"/>
                    </a:lnTo>
                    <a:lnTo>
                      <a:pt x="2596" y="1262"/>
                    </a:lnTo>
                    <a:lnTo>
                      <a:pt x="2882" y="1256"/>
                    </a:lnTo>
                    <a:lnTo>
                      <a:pt x="3064" y="1267"/>
                    </a:lnTo>
                    <a:lnTo>
                      <a:pt x="3129" y="1204"/>
                    </a:lnTo>
                    <a:lnTo>
                      <a:pt x="3119" y="1014"/>
                    </a:lnTo>
                    <a:lnTo>
                      <a:pt x="3190" y="977"/>
                    </a:lnTo>
                    <a:lnTo>
                      <a:pt x="3386" y="1043"/>
                    </a:lnTo>
                    <a:lnTo>
                      <a:pt x="3673" y="1119"/>
                    </a:lnTo>
                    <a:lnTo>
                      <a:pt x="3812" y="1244"/>
                    </a:lnTo>
                    <a:lnTo>
                      <a:pt x="3998" y="1232"/>
                    </a:lnTo>
                    <a:lnTo>
                      <a:pt x="4163" y="1450"/>
                    </a:lnTo>
                    <a:lnTo>
                      <a:pt x="4193" y="1366"/>
                    </a:lnTo>
                    <a:lnTo>
                      <a:pt x="4289" y="1361"/>
                    </a:lnTo>
                    <a:lnTo>
                      <a:pt x="4595" y="1508"/>
                    </a:lnTo>
                    <a:lnTo>
                      <a:pt x="4541" y="1648"/>
                    </a:lnTo>
                    <a:lnTo>
                      <a:pt x="4794" y="1724"/>
                    </a:lnTo>
                    <a:lnTo>
                      <a:pt x="4862" y="1888"/>
                    </a:lnTo>
                    <a:lnTo>
                      <a:pt x="4955" y="1894"/>
                    </a:lnTo>
                    <a:lnTo>
                      <a:pt x="5084" y="1778"/>
                    </a:lnTo>
                    <a:lnTo>
                      <a:pt x="5175" y="1773"/>
                    </a:lnTo>
                    <a:lnTo>
                      <a:pt x="5450" y="1835"/>
                    </a:lnTo>
                    <a:lnTo>
                      <a:pt x="5582" y="1939"/>
                    </a:lnTo>
                    <a:lnTo>
                      <a:pt x="5763" y="1925"/>
                    </a:lnTo>
                    <a:lnTo>
                      <a:pt x="5763" y="1840"/>
                    </a:lnTo>
                    <a:lnTo>
                      <a:pt x="5997" y="1718"/>
                    </a:lnTo>
                    <a:lnTo>
                      <a:pt x="6180" y="1685"/>
                    </a:lnTo>
                    <a:lnTo>
                      <a:pt x="6429" y="1752"/>
                    </a:lnTo>
                  </a:path>
                </a:pathLst>
              </a:custGeom>
              <a:noFill/>
              <a:ln w="20638">
                <a:solidFill>
                  <a:srgbClr val="6666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890E351-E9E6-4637-ACDA-2759D4C3B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6"/>
                <a:ext cx="1682" cy="3203"/>
              </a:xfrm>
              <a:custGeom>
                <a:avLst/>
                <a:gdLst>
                  <a:gd name="T0" fmla="*/ 6666 w 6726"/>
                  <a:gd name="T1" fmla="*/ 12348 h 12808"/>
                  <a:gd name="T2" fmla="*/ 6265 w 6726"/>
                  <a:gd name="T3" fmla="*/ 12192 h 12808"/>
                  <a:gd name="T4" fmla="*/ 5640 w 6726"/>
                  <a:gd name="T5" fmla="*/ 11801 h 12808"/>
                  <a:gd name="T6" fmla="*/ 5577 w 6726"/>
                  <a:gd name="T7" fmla="*/ 11497 h 12808"/>
                  <a:gd name="T8" fmla="*/ 5681 w 6726"/>
                  <a:gd name="T9" fmla="*/ 11270 h 12808"/>
                  <a:gd name="T10" fmla="*/ 5841 w 6726"/>
                  <a:gd name="T11" fmla="*/ 11205 h 12808"/>
                  <a:gd name="T12" fmla="*/ 5406 w 6726"/>
                  <a:gd name="T13" fmla="*/ 10831 h 12808"/>
                  <a:gd name="T14" fmla="*/ 5236 w 6726"/>
                  <a:gd name="T15" fmla="*/ 10485 h 12808"/>
                  <a:gd name="T16" fmla="*/ 5851 w 6726"/>
                  <a:gd name="T17" fmla="*/ 10139 h 12808"/>
                  <a:gd name="T18" fmla="*/ 5685 w 6726"/>
                  <a:gd name="T19" fmla="*/ 9765 h 12808"/>
                  <a:gd name="T20" fmla="*/ 5480 w 6726"/>
                  <a:gd name="T21" fmla="*/ 9451 h 12808"/>
                  <a:gd name="T22" fmla="*/ 5388 w 6726"/>
                  <a:gd name="T23" fmla="*/ 9277 h 12808"/>
                  <a:gd name="T24" fmla="*/ 5558 w 6726"/>
                  <a:gd name="T25" fmla="*/ 8822 h 12808"/>
                  <a:gd name="T26" fmla="*/ 5292 w 6726"/>
                  <a:gd name="T27" fmla="*/ 8272 h 12808"/>
                  <a:gd name="T28" fmla="*/ 4965 w 6726"/>
                  <a:gd name="T29" fmla="*/ 8187 h 12808"/>
                  <a:gd name="T30" fmla="*/ 4639 w 6726"/>
                  <a:gd name="T31" fmla="*/ 8434 h 12808"/>
                  <a:gd name="T32" fmla="*/ 4303 w 6726"/>
                  <a:gd name="T33" fmla="*/ 8706 h 12808"/>
                  <a:gd name="T34" fmla="*/ 4484 w 6726"/>
                  <a:gd name="T35" fmla="*/ 8456 h 12808"/>
                  <a:gd name="T36" fmla="*/ 4411 w 6726"/>
                  <a:gd name="T37" fmla="*/ 8195 h 12808"/>
                  <a:gd name="T38" fmla="*/ 4831 w 6726"/>
                  <a:gd name="T39" fmla="*/ 7252 h 12808"/>
                  <a:gd name="T40" fmla="*/ 5411 w 6726"/>
                  <a:gd name="T41" fmla="*/ 6579 h 12808"/>
                  <a:gd name="T42" fmla="*/ 5381 w 6726"/>
                  <a:gd name="T43" fmla="*/ 6329 h 12808"/>
                  <a:gd name="T44" fmla="*/ 5612 w 6726"/>
                  <a:gd name="T45" fmla="*/ 6193 h 12808"/>
                  <a:gd name="T46" fmla="*/ 5885 w 6726"/>
                  <a:gd name="T47" fmla="*/ 6297 h 12808"/>
                  <a:gd name="T48" fmla="*/ 6059 w 6726"/>
                  <a:gd name="T49" fmla="*/ 6175 h 12808"/>
                  <a:gd name="T50" fmla="*/ 6047 w 6726"/>
                  <a:gd name="T51" fmla="*/ 5804 h 12808"/>
                  <a:gd name="T52" fmla="*/ 6241 w 6726"/>
                  <a:gd name="T53" fmla="*/ 4656 h 12808"/>
                  <a:gd name="T54" fmla="*/ 6700 w 6726"/>
                  <a:gd name="T55" fmla="*/ 3498 h 12808"/>
                  <a:gd name="T56" fmla="*/ 5786 w 6726"/>
                  <a:gd name="T57" fmla="*/ 3179 h 12808"/>
                  <a:gd name="T58" fmla="*/ 5328 w 6726"/>
                  <a:gd name="T59" fmla="*/ 3299 h 12808"/>
                  <a:gd name="T60" fmla="*/ 5095 w 6726"/>
                  <a:gd name="T61" fmla="*/ 3191 h 12808"/>
                  <a:gd name="T62" fmla="*/ 4777 w 6726"/>
                  <a:gd name="T63" fmla="*/ 2991 h 12808"/>
                  <a:gd name="T64" fmla="*/ 4321 w 6726"/>
                  <a:gd name="T65" fmla="*/ 2688 h 12808"/>
                  <a:gd name="T66" fmla="*/ 3963 w 6726"/>
                  <a:gd name="T67" fmla="*/ 2726 h 12808"/>
                  <a:gd name="T68" fmla="*/ 3624 w 6726"/>
                  <a:gd name="T69" fmla="*/ 2719 h 12808"/>
                  <a:gd name="T70" fmla="*/ 3271 w 6726"/>
                  <a:gd name="T71" fmla="*/ 2540 h 12808"/>
                  <a:gd name="T72" fmla="*/ 2901 w 6726"/>
                  <a:gd name="T73" fmla="*/ 2234 h 12808"/>
                  <a:gd name="T74" fmla="*/ 2674 w 6726"/>
                  <a:gd name="T75" fmla="*/ 1885 h 12808"/>
                  <a:gd name="T76" fmla="*/ 2673 w 6726"/>
                  <a:gd name="T77" fmla="*/ 1573 h 12808"/>
                  <a:gd name="T78" fmla="*/ 2250 w 6726"/>
                  <a:gd name="T79" fmla="*/ 1995 h 12808"/>
                  <a:gd name="T80" fmla="*/ 2004 w 6726"/>
                  <a:gd name="T81" fmla="*/ 1966 h 12808"/>
                  <a:gd name="T82" fmla="*/ 1906 w 6726"/>
                  <a:gd name="T83" fmla="*/ 1596 h 12808"/>
                  <a:gd name="T84" fmla="*/ 1766 w 6726"/>
                  <a:gd name="T85" fmla="*/ 1284 h 12808"/>
                  <a:gd name="T86" fmla="*/ 1370 w 6726"/>
                  <a:gd name="T87" fmla="*/ 1336 h 12808"/>
                  <a:gd name="T88" fmla="*/ 1118 w 6726"/>
                  <a:gd name="T89" fmla="*/ 957 h 12808"/>
                  <a:gd name="T90" fmla="*/ 854 w 6726"/>
                  <a:gd name="T91" fmla="*/ 743 h 12808"/>
                  <a:gd name="T92" fmla="*/ 585 w 6726"/>
                  <a:gd name="T93" fmla="*/ 543 h 12808"/>
                  <a:gd name="T94" fmla="*/ 256 w 6726"/>
                  <a:gd name="T95" fmla="*/ 466 h 12808"/>
                  <a:gd name="T96" fmla="*/ 153 w 6726"/>
                  <a:gd name="T97" fmla="*/ 223 h 12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726" h="12808">
                    <a:moveTo>
                      <a:pt x="6472" y="12808"/>
                    </a:moveTo>
                    <a:lnTo>
                      <a:pt x="6487" y="12598"/>
                    </a:lnTo>
                    <a:lnTo>
                      <a:pt x="6666" y="12348"/>
                    </a:lnTo>
                    <a:lnTo>
                      <a:pt x="6726" y="12222"/>
                    </a:lnTo>
                    <a:lnTo>
                      <a:pt x="6609" y="12070"/>
                    </a:lnTo>
                    <a:lnTo>
                      <a:pt x="6265" y="12192"/>
                    </a:lnTo>
                    <a:lnTo>
                      <a:pt x="6001" y="12051"/>
                    </a:lnTo>
                    <a:lnTo>
                      <a:pt x="5818" y="12014"/>
                    </a:lnTo>
                    <a:lnTo>
                      <a:pt x="5640" y="11801"/>
                    </a:lnTo>
                    <a:lnTo>
                      <a:pt x="5635" y="11797"/>
                    </a:lnTo>
                    <a:lnTo>
                      <a:pt x="5690" y="11654"/>
                    </a:lnTo>
                    <a:lnTo>
                      <a:pt x="5577" y="11497"/>
                    </a:lnTo>
                    <a:lnTo>
                      <a:pt x="5641" y="11444"/>
                    </a:lnTo>
                    <a:lnTo>
                      <a:pt x="5681" y="11272"/>
                    </a:lnTo>
                    <a:lnTo>
                      <a:pt x="5681" y="11270"/>
                    </a:lnTo>
                    <a:lnTo>
                      <a:pt x="5685" y="11263"/>
                    </a:lnTo>
                    <a:lnTo>
                      <a:pt x="5738" y="11203"/>
                    </a:lnTo>
                    <a:lnTo>
                      <a:pt x="5841" y="11205"/>
                    </a:lnTo>
                    <a:lnTo>
                      <a:pt x="5732" y="10935"/>
                    </a:lnTo>
                    <a:lnTo>
                      <a:pt x="5556" y="10926"/>
                    </a:lnTo>
                    <a:lnTo>
                      <a:pt x="5406" y="10831"/>
                    </a:lnTo>
                    <a:lnTo>
                      <a:pt x="5382" y="10640"/>
                    </a:lnTo>
                    <a:lnTo>
                      <a:pt x="5301" y="10637"/>
                    </a:lnTo>
                    <a:lnTo>
                      <a:pt x="5236" y="10485"/>
                    </a:lnTo>
                    <a:lnTo>
                      <a:pt x="5234" y="10484"/>
                    </a:lnTo>
                    <a:lnTo>
                      <a:pt x="5793" y="10244"/>
                    </a:lnTo>
                    <a:lnTo>
                      <a:pt x="5851" y="10139"/>
                    </a:lnTo>
                    <a:lnTo>
                      <a:pt x="5817" y="10063"/>
                    </a:lnTo>
                    <a:lnTo>
                      <a:pt x="5898" y="9913"/>
                    </a:lnTo>
                    <a:lnTo>
                      <a:pt x="5685" y="9765"/>
                    </a:lnTo>
                    <a:lnTo>
                      <a:pt x="5622" y="9607"/>
                    </a:lnTo>
                    <a:lnTo>
                      <a:pt x="5643" y="9516"/>
                    </a:lnTo>
                    <a:lnTo>
                      <a:pt x="5480" y="9451"/>
                    </a:lnTo>
                    <a:lnTo>
                      <a:pt x="5398" y="9373"/>
                    </a:lnTo>
                    <a:lnTo>
                      <a:pt x="5384" y="9281"/>
                    </a:lnTo>
                    <a:lnTo>
                      <a:pt x="5388" y="9277"/>
                    </a:lnTo>
                    <a:lnTo>
                      <a:pt x="5627" y="9044"/>
                    </a:lnTo>
                    <a:lnTo>
                      <a:pt x="5656" y="8953"/>
                    </a:lnTo>
                    <a:lnTo>
                      <a:pt x="5558" y="8822"/>
                    </a:lnTo>
                    <a:lnTo>
                      <a:pt x="5332" y="8608"/>
                    </a:lnTo>
                    <a:lnTo>
                      <a:pt x="5399" y="8429"/>
                    </a:lnTo>
                    <a:lnTo>
                      <a:pt x="5292" y="8272"/>
                    </a:lnTo>
                    <a:lnTo>
                      <a:pt x="5306" y="8190"/>
                    </a:lnTo>
                    <a:lnTo>
                      <a:pt x="5209" y="8170"/>
                    </a:lnTo>
                    <a:lnTo>
                      <a:pt x="4965" y="8187"/>
                    </a:lnTo>
                    <a:lnTo>
                      <a:pt x="4819" y="8308"/>
                    </a:lnTo>
                    <a:lnTo>
                      <a:pt x="4720" y="8267"/>
                    </a:lnTo>
                    <a:lnTo>
                      <a:pt x="4639" y="8434"/>
                    </a:lnTo>
                    <a:lnTo>
                      <a:pt x="4707" y="8523"/>
                    </a:lnTo>
                    <a:lnTo>
                      <a:pt x="4506" y="8679"/>
                    </a:lnTo>
                    <a:lnTo>
                      <a:pt x="4303" y="8706"/>
                    </a:lnTo>
                    <a:lnTo>
                      <a:pt x="4303" y="8704"/>
                    </a:lnTo>
                    <a:lnTo>
                      <a:pt x="4318" y="8559"/>
                    </a:lnTo>
                    <a:lnTo>
                      <a:pt x="4484" y="8456"/>
                    </a:lnTo>
                    <a:lnTo>
                      <a:pt x="4517" y="8255"/>
                    </a:lnTo>
                    <a:lnTo>
                      <a:pt x="4416" y="8197"/>
                    </a:lnTo>
                    <a:lnTo>
                      <a:pt x="4411" y="8195"/>
                    </a:lnTo>
                    <a:lnTo>
                      <a:pt x="4514" y="7846"/>
                    </a:lnTo>
                    <a:lnTo>
                      <a:pt x="4854" y="7532"/>
                    </a:lnTo>
                    <a:lnTo>
                      <a:pt x="4831" y="7252"/>
                    </a:lnTo>
                    <a:lnTo>
                      <a:pt x="5078" y="7080"/>
                    </a:lnTo>
                    <a:lnTo>
                      <a:pt x="5417" y="6662"/>
                    </a:lnTo>
                    <a:lnTo>
                      <a:pt x="5411" y="6579"/>
                    </a:lnTo>
                    <a:lnTo>
                      <a:pt x="5478" y="6519"/>
                    </a:lnTo>
                    <a:lnTo>
                      <a:pt x="5353" y="6414"/>
                    </a:lnTo>
                    <a:lnTo>
                      <a:pt x="5381" y="6329"/>
                    </a:lnTo>
                    <a:lnTo>
                      <a:pt x="5491" y="6206"/>
                    </a:lnTo>
                    <a:lnTo>
                      <a:pt x="5604" y="6191"/>
                    </a:lnTo>
                    <a:lnTo>
                      <a:pt x="5612" y="6193"/>
                    </a:lnTo>
                    <a:lnTo>
                      <a:pt x="5688" y="6209"/>
                    </a:lnTo>
                    <a:lnTo>
                      <a:pt x="5665" y="6296"/>
                    </a:lnTo>
                    <a:lnTo>
                      <a:pt x="5885" y="6297"/>
                    </a:lnTo>
                    <a:lnTo>
                      <a:pt x="5962" y="6267"/>
                    </a:lnTo>
                    <a:lnTo>
                      <a:pt x="5976" y="6180"/>
                    </a:lnTo>
                    <a:lnTo>
                      <a:pt x="6059" y="6175"/>
                    </a:lnTo>
                    <a:lnTo>
                      <a:pt x="6065" y="6086"/>
                    </a:lnTo>
                    <a:lnTo>
                      <a:pt x="6130" y="6028"/>
                    </a:lnTo>
                    <a:lnTo>
                      <a:pt x="6047" y="5804"/>
                    </a:lnTo>
                    <a:lnTo>
                      <a:pt x="6125" y="5358"/>
                    </a:lnTo>
                    <a:lnTo>
                      <a:pt x="6069" y="5059"/>
                    </a:lnTo>
                    <a:lnTo>
                      <a:pt x="6241" y="4656"/>
                    </a:lnTo>
                    <a:lnTo>
                      <a:pt x="6283" y="4201"/>
                    </a:lnTo>
                    <a:lnTo>
                      <a:pt x="6586" y="3807"/>
                    </a:lnTo>
                    <a:lnTo>
                      <a:pt x="6700" y="3498"/>
                    </a:lnTo>
                    <a:lnTo>
                      <a:pt x="6453" y="3411"/>
                    </a:lnTo>
                    <a:lnTo>
                      <a:pt x="6027" y="3396"/>
                    </a:lnTo>
                    <a:lnTo>
                      <a:pt x="5786" y="3179"/>
                    </a:lnTo>
                    <a:lnTo>
                      <a:pt x="5603" y="3298"/>
                    </a:lnTo>
                    <a:lnTo>
                      <a:pt x="5403" y="3263"/>
                    </a:lnTo>
                    <a:lnTo>
                      <a:pt x="5328" y="3299"/>
                    </a:lnTo>
                    <a:lnTo>
                      <a:pt x="5264" y="3187"/>
                    </a:lnTo>
                    <a:lnTo>
                      <a:pt x="5176" y="3146"/>
                    </a:lnTo>
                    <a:lnTo>
                      <a:pt x="5095" y="3191"/>
                    </a:lnTo>
                    <a:lnTo>
                      <a:pt x="5087" y="3276"/>
                    </a:lnTo>
                    <a:lnTo>
                      <a:pt x="5008" y="3255"/>
                    </a:lnTo>
                    <a:lnTo>
                      <a:pt x="4777" y="2991"/>
                    </a:lnTo>
                    <a:lnTo>
                      <a:pt x="4727" y="2822"/>
                    </a:lnTo>
                    <a:lnTo>
                      <a:pt x="4640" y="2763"/>
                    </a:lnTo>
                    <a:lnTo>
                      <a:pt x="4321" y="2688"/>
                    </a:lnTo>
                    <a:lnTo>
                      <a:pt x="4192" y="2789"/>
                    </a:lnTo>
                    <a:lnTo>
                      <a:pt x="4111" y="2792"/>
                    </a:lnTo>
                    <a:lnTo>
                      <a:pt x="3963" y="2726"/>
                    </a:lnTo>
                    <a:lnTo>
                      <a:pt x="3858" y="2639"/>
                    </a:lnTo>
                    <a:lnTo>
                      <a:pt x="3660" y="2639"/>
                    </a:lnTo>
                    <a:lnTo>
                      <a:pt x="3624" y="2719"/>
                    </a:lnTo>
                    <a:lnTo>
                      <a:pt x="3463" y="2741"/>
                    </a:lnTo>
                    <a:lnTo>
                      <a:pt x="3362" y="2531"/>
                    </a:lnTo>
                    <a:lnTo>
                      <a:pt x="3271" y="2540"/>
                    </a:lnTo>
                    <a:lnTo>
                      <a:pt x="3271" y="2448"/>
                    </a:lnTo>
                    <a:lnTo>
                      <a:pt x="3097" y="2405"/>
                    </a:lnTo>
                    <a:lnTo>
                      <a:pt x="2901" y="2234"/>
                    </a:lnTo>
                    <a:lnTo>
                      <a:pt x="2730" y="2238"/>
                    </a:lnTo>
                    <a:lnTo>
                      <a:pt x="2755" y="2051"/>
                    </a:lnTo>
                    <a:lnTo>
                      <a:pt x="2674" y="1885"/>
                    </a:lnTo>
                    <a:lnTo>
                      <a:pt x="2674" y="1765"/>
                    </a:lnTo>
                    <a:lnTo>
                      <a:pt x="2750" y="1618"/>
                    </a:lnTo>
                    <a:lnTo>
                      <a:pt x="2673" y="1573"/>
                    </a:lnTo>
                    <a:lnTo>
                      <a:pt x="2553" y="1698"/>
                    </a:lnTo>
                    <a:lnTo>
                      <a:pt x="2504" y="1883"/>
                    </a:lnTo>
                    <a:lnTo>
                      <a:pt x="2250" y="1995"/>
                    </a:lnTo>
                    <a:lnTo>
                      <a:pt x="2096" y="1945"/>
                    </a:lnTo>
                    <a:lnTo>
                      <a:pt x="2013" y="1964"/>
                    </a:lnTo>
                    <a:lnTo>
                      <a:pt x="2004" y="1966"/>
                    </a:lnTo>
                    <a:lnTo>
                      <a:pt x="1897" y="1931"/>
                    </a:lnTo>
                    <a:lnTo>
                      <a:pt x="1994" y="1749"/>
                    </a:lnTo>
                    <a:lnTo>
                      <a:pt x="1906" y="1596"/>
                    </a:lnTo>
                    <a:lnTo>
                      <a:pt x="1966" y="1409"/>
                    </a:lnTo>
                    <a:lnTo>
                      <a:pt x="1886" y="1427"/>
                    </a:lnTo>
                    <a:lnTo>
                      <a:pt x="1766" y="1284"/>
                    </a:lnTo>
                    <a:lnTo>
                      <a:pt x="1592" y="1316"/>
                    </a:lnTo>
                    <a:lnTo>
                      <a:pt x="1434" y="1279"/>
                    </a:lnTo>
                    <a:lnTo>
                      <a:pt x="1370" y="1336"/>
                    </a:lnTo>
                    <a:lnTo>
                      <a:pt x="1307" y="1073"/>
                    </a:lnTo>
                    <a:lnTo>
                      <a:pt x="1150" y="1036"/>
                    </a:lnTo>
                    <a:lnTo>
                      <a:pt x="1118" y="957"/>
                    </a:lnTo>
                    <a:lnTo>
                      <a:pt x="1034" y="1019"/>
                    </a:lnTo>
                    <a:lnTo>
                      <a:pt x="943" y="988"/>
                    </a:lnTo>
                    <a:lnTo>
                      <a:pt x="854" y="743"/>
                    </a:lnTo>
                    <a:lnTo>
                      <a:pt x="868" y="657"/>
                    </a:lnTo>
                    <a:lnTo>
                      <a:pt x="753" y="529"/>
                    </a:lnTo>
                    <a:lnTo>
                      <a:pt x="585" y="543"/>
                    </a:lnTo>
                    <a:lnTo>
                      <a:pt x="425" y="654"/>
                    </a:lnTo>
                    <a:lnTo>
                      <a:pt x="338" y="617"/>
                    </a:lnTo>
                    <a:lnTo>
                      <a:pt x="256" y="466"/>
                    </a:lnTo>
                    <a:lnTo>
                      <a:pt x="161" y="465"/>
                    </a:lnTo>
                    <a:lnTo>
                      <a:pt x="122" y="388"/>
                    </a:lnTo>
                    <a:lnTo>
                      <a:pt x="153" y="223"/>
                    </a:lnTo>
                    <a:lnTo>
                      <a:pt x="79" y="49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666666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BEC7DBE-040D-4E6B-9CD5-38BDB5CB1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5" y="1200"/>
                <a:ext cx="594" cy="349"/>
              </a:xfrm>
              <a:custGeom>
                <a:avLst/>
                <a:gdLst>
                  <a:gd name="T0" fmla="*/ 2377 w 2377"/>
                  <a:gd name="T1" fmla="*/ 1339 h 1394"/>
                  <a:gd name="T2" fmla="*/ 2238 w 2377"/>
                  <a:gd name="T3" fmla="*/ 1394 h 1394"/>
                  <a:gd name="T4" fmla="*/ 2238 w 2377"/>
                  <a:gd name="T5" fmla="*/ 1312 h 1394"/>
                  <a:gd name="T6" fmla="*/ 2152 w 2377"/>
                  <a:gd name="T7" fmla="*/ 1267 h 1394"/>
                  <a:gd name="T8" fmla="*/ 1885 w 2377"/>
                  <a:gd name="T9" fmla="*/ 1209 h 1394"/>
                  <a:gd name="T10" fmla="*/ 1818 w 2377"/>
                  <a:gd name="T11" fmla="*/ 1070 h 1394"/>
                  <a:gd name="T12" fmla="*/ 1899 w 2377"/>
                  <a:gd name="T13" fmla="*/ 1000 h 1394"/>
                  <a:gd name="T14" fmla="*/ 1870 w 2377"/>
                  <a:gd name="T15" fmla="*/ 911 h 1394"/>
                  <a:gd name="T16" fmla="*/ 1818 w 2377"/>
                  <a:gd name="T17" fmla="*/ 845 h 1394"/>
                  <a:gd name="T18" fmla="*/ 1733 w 2377"/>
                  <a:gd name="T19" fmla="*/ 838 h 1394"/>
                  <a:gd name="T20" fmla="*/ 1743 w 2377"/>
                  <a:gd name="T21" fmla="*/ 755 h 1394"/>
                  <a:gd name="T22" fmla="*/ 1667 w 2377"/>
                  <a:gd name="T23" fmla="*/ 726 h 1394"/>
                  <a:gd name="T24" fmla="*/ 1652 w 2377"/>
                  <a:gd name="T25" fmla="*/ 646 h 1394"/>
                  <a:gd name="T26" fmla="*/ 1550 w 2377"/>
                  <a:gd name="T27" fmla="*/ 626 h 1394"/>
                  <a:gd name="T28" fmla="*/ 1550 w 2377"/>
                  <a:gd name="T29" fmla="*/ 628 h 1394"/>
                  <a:gd name="T30" fmla="*/ 1439 w 2377"/>
                  <a:gd name="T31" fmla="*/ 612 h 1394"/>
                  <a:gd name="T32" fmla="*/ 1303 w 2377"/>
                  <a:gd name="T33" fmla="*/ 726 h 1394"/>
                  <a:gd name="T34" fmla="*/ 1125 w 2377"/>
                  <a:gd name="T35" fmla="*/ 751 h 1394"/>
                  <a:gd name="T36" fmla="*/ 1062 w 2377"/>
                  <a:gd name="T37" fmla="*/ 808 h 1394"/>
                  <a:gd name="T38" fmla="*/ 977 w 2377"/>
                  <a:gd name="T39" fmla="*/ 769 h 1394"/>
                  <a:gd name="T40" fmla="*/ 613 w 2377"/>
                  <a:gd name="T41" fmla="*/ 816 h 1394"/>
                  <a:gd name="T42" fmla="*/ 468 w 2377"/>
                  <a:gd name="T43" fmla="*/ 499 h 1394"/>
                  <a:gd name="T44" fmla="*/ 364 w 2377"/>
                  <a:gd name="T45" fmla="*/ 379 h 1394"/>
                  <a:gd name="T46" fmla="*/ 307 w 2377"/>
                  <a:gd name="T47" fmla="*/ 443 h 1394"/>
                  <a:gd name="T48" fmla="*/ 235 w 2377"/>
                  <a:gd name="T49" fmla="*/ 204 h 1394"/>
                  <a:gd name="T50" fmla="*/ 105 w 2377"/>
                  <a:gd name="T51" fmla="*/ 43 h 1394"/>
                  <a:gd name="T52" fmla="*/ 0 w 2377"/>
                  <a:gd name="T53" fmla="*/ 0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77" h="1394">
                    <a:moveTo>
                      <a:pt x="2377" y="1339"/>
                    </a:moveTo>
                    <a:lnTo>
                      <a:pt x="2238" y="1394"/>
                    </a:lnTo>
                    <a:lnTo>
                      <a:pt x="2238" y="1312"/>
                    </a:lnTo>
                    <a:lnTo>
                      <a:pt x="2152" y="1267"/>
                    </a:lnTo>
                    <a:lnTo>
                      <a:pt x="1885" y="1209"/>
                    </a:lnTo>
                    <a:lnTo>
                      <a:pt x="1818" y="1070"/>
                    </a:lnTo>
                    <a:lnTo>
                      <a:pt x="1899" y="1000"/>
                    </a:lnTo>
                    <a:lnTo>
                      <a:pt x="1870" y="911"/>
                    </a:lnTo>
                    <a:lnTo>
                      <a:pt x="1818" y="845"/>
                    </a:lnTo>
                    <a:lnTo>
                      <a:pt x="1733" y="838"/>
                    </a:lnTo>
                    <a:lnTo>
                      <a:pt x="1743" y="755"/>
                    </a:lnTo>
                    <a:lnTo>
                      <a:pt x="1667" y="726"/>
                    </a:lnTo>
                    <a:lnTo>
                      <a:pt x="1652" y="646"/>
                    </a:lnTo>
                    <a:lnTo>
                      <a:pt x="1550" y="626"/>
                    </a:lnTo>
                    <a:lnTo>
                      <a:pt x="1550" y="628"/>
                    </a:lnTo>
                    <a:lnTo>
                      <a:pt x="1439" y="612"/>
                    </a:lnTo>
                    <a:lnTo>
                      <a:pt x="1303" y="726"/>
                    </a:lnTo>
                    <a:lnTo>
                      <a:pt x="1125" y="751"/>
                    </a:lnTo>
                    <a:lnTo>
                      <a:pt x="1062" y="808"/>
                    </a:lnTo>
                    <a:lnTo>
                      <a:pt x="977" y="769"/>
                    </a:lnTo>
                    <a:lnTo>
                      <a:pt x="613" y="816"/>
                    </a:lnTo>
                    <a:lnTo>
                      <a:pt x="468" y="499"/>
                    </a:lnTo>
                    <a:lnTo>
                      <a:pt x="364" y="379"/>
                    </a:lnTo>
                    <a:lnTo>
                      <a:pt x="307" y="443"/>
                    </a:lnTo>
                    <a:lnTo>
                      <a:pt x="235" y="204"/>
                    </a:lnTo>
                    <a:lnTo>
                      <a:pt x="105" y="43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8F77E7F-13FE-4419-A2D6-CFEC3524B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0" y="994"/>
                <a:ext cx="44" cy="206"/>
              </a:xfrm>
              <a:custGeom>
                <a:avLst/>
                <a:gdLst>
                  <a:gd name="T0" fmla="*/ 17 w 176"/>
                  <a:gd name="T1" fmla="*/ 824 h 824"/>
                  <a:gd name="T2" fmla="*/ 4 w 176"/>
                  <a:gd name="T3" fmla="*/ 577 h 824"/>
                  <a:gd name="T4" fmla="*/ 89 w 176"/>
                  <a:gd name="T5" fmla="*/ 555 h 824"/>
                  <a:gd name="T6" fmla="*/ 176 w 176"/>
                  <a:gd name="T7" fmla="*/ 412 h 824"/>
                  <a:gd name="T8" fmla="*/ 102 w 176"/>
                  <a:gd name="T9" fmla="*/ 363 h 824"/>
                  <a:gd name="T10" fmla="*/ 0 w 176"/>
                  <a:gd name="T11" fmla="*/ 123 h 824"/>
                  <a:gd name="T12" fmla="*/ 74 w 176"/>
                  <a:gd name="T13" fmla="*/ 58 h 824"/>
                  <a:gd name="T14" fmla="*/ 88 w 176"/>
                  <a:gd name="T15" fmla="*/ 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6" h="824">
                    <a:moveTo>
                      <a:pt x="17" y="824"/>
                    </a:moveTo>
                    <a:lnTo>
                      <a:pt x="4" y="577"/>
                    </a:lnTo>
                    <a:lnTo>
                      <a:pt x="89" y="555"/>
                    </a:lnTo>
                    <a:lnTo>
                      <a:pt x="176" y="412"/>
                    </a:lnTo>
                    <a:lnTo>
                      <a:pt x="102" y="363"/>
                    </a:lnTo>
                    <a:lnTo>
                      <a:pt x="0" y="123"/>
                    </a:lnTo>
                    <a:lnTo>
                      <a:pt x="74" y="58"/>
                    </a:lnTo>
                    <a:lnTo>
                      <a:pt x="88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944E97C-7359-4DE1-82FA-FA074043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9" y="955"/>
                <a:ext cx="424" cy="367"/>
              </a:xfrm>
              <a:custGeom>
                <a:avLst/>
                <a:gdLst>
                  <a:gd name="T0" fmla="*/ 1696 w 1696"/>
                  <a:gd name="T1" fmla="*/ 1391 h 1470"/>
                  <a:gd name="T2" fmla="*/ 1372 w 1696"/>
                  <a:gd name="T3" fmla="*/ 1470 h 1470"/>
                  <a:gd name="T4" fmla="*/ 1107 w 1696"/>
                  <a:gd name="T5" fmla="*/ 1449 h 1470"/>
                  <a:gd name="T6" fmla="*/ 1183 w 1696"/>
                  <a:gd name="T7" fmla="*/ 1405 h 1470"/>
                  <a:gd name="T8" fmla="*/ 1198 w 1696"/>
                  <a:gd name="T9" fmla="*/ 1327 h 1470"/>
                  <a:gd name="T10" fmla="*/ 1077 w 1696"/>
                  <a:gd name="T11" fmla="*/ 1203 h 1470"/>
                  <a:gd name="T12" fmla="*/ 1058 w 1696"/>
                  <a:gd name="T13" fmla="*/ 1113 h 1470"/>
                  <a:gd name="T14" fmla="*/ 950 w 1696"/>
                  <a:gd name="T15" fmla="*/ 1097 h 1470"/>
                  <a:gd name="T16" fmla="*/ 870 w 1696"/>
                  <a:gd name="T17" fmla="*/ 1148 h 1470"/>
                  <a:gd name="T18" fmla="*/ 826 w 1696"/>
                  <a:gd name="T19" fmla="*/ 1072 h 1470"/>
                  <a:gd name="T20" fmla="*/ 771 w 1696"/>
                  <a:gd name="T21" fmla="*/ 1153 h 1470"/>
                  <a:gd name="T22" fmla="*/ 571 w 1696"/>
                  <a:gd name="T23" fmla="*/ 1175 h 1470"/>
                  <a:gd name="T24" fmla="*/ 570 w 1696"/>
                  <a:gd name="T25" fmla="*/ 1175 h 1470"/>
                  <a:gd name="T26" fmla="*/ 488 w 1696"/>
                  <a:gd name="T27" fmla="*/ 868 h 1470"/>
                  <a:gd name="T28" fmla="*/ 399 w 1696"/>
                  <a:gd name="T29" fmla="*/ 887 h 1470"/>
                  <a:gd name="T30" fmla="*/ 334 w 1696"/>
                  <a:gd name="T31" fmla="*/ 824 h 1470"/>
                  <a:gd name="T32" fmla="*/ 298 w 1696"/>
                  <a:gd name="T33" fmla="*/ 662 h 1470"/>
                  <a:gd name="T34" fmla="*/ 120 w 1696"/>
                  <a:gd name="T35" fmla="*/ 506 h 1470"/>
                  <a:gd name="T36" fmla="*/ 106 w 1696"/>
                  <a:gd name="T37" fmla="*/ 192 h 1470"/>
                  <a:gd name="T38" fmla="*/ 0 w 1696"/>
                  <a:gd name="T39" fmla="*/ 0 h 1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96" h="1470">
                    <a:moveTo>
                      <a:pt x="1696" y="1391"/>
                    </a:moveTo>
                    <a:lnTo>
                      <a:pt x="1372" y="1470"/>
                    </a:lnTo>
                    <a:lnTo>
                      <a:pt x="1107" y="1449"/>
                    </a:lnTo>
                    <a:lnTo>
                      <a:pt x="1183" y="1405"/>
                    </a:lnTo>
                    <a:lnTo>
                      <a:pt x="1198" y="1327"/>
                    </a:lnTo>
                    <a:lnTo>
                      <a:pt x="1077" y="1203"/>
                    </a:lnTo>
                    <a:lnTo>
                      <a:pt x="1058" y="1113"/>
                    </a:lnTo>
                    <a:lnTo>
                      <a:pt x="950" y="1097"/>
                    </a:lnTo>
                    <a:lnTo>
                      <a:pt x="870" y="1148"/>
                    </a:lnTo>
                    <a:lnTo>
                      <a:pt x="826" y="1072"/>
                    </a:lnTo>
                    <a:lnTo>
                      <a:pt x="771" y="1153"/>
                    </a:lnTo>
                    <a:lnTo>
                      <a:pt x="571" y="1175"/>
                    </a:lnTo>
                    <a:lnTo>
                      <a:pt x="570" y="1175"/>
                    </a:lnTo>
                    <a:lnTo>
                      <a:pt x="488" y="868"/>
                    </a:lnTo>
                    <a:lnTo>
                      <a:pt x="399" y="887"/>
                    </a:lnTo>
                    <a:lnTo>
                      <a:pt x="334" y="824"/>
                    </a:lnTo>
                    <a:lnTo>
                      <a:pt x="298" y="662"/>
                    </a:lnTo>
                    <a:lnTo>
                      <a:pt x="120" y="506"/>
                    </a:lnTo>
                    <a:lnTo>
                      <a:pt x="106" y="192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7E01939-47ED-4BEF-84E5-D757C6475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3" y="1200"/>
                <a:ext cx="142" cy="103"/>
              </a:xfrm>
              <a:custGeom>
                <a:avLst/>
                <a:gdLst>
                  <a:gd name="T0" fmla="*/ 565 w 565"/>
                  <a:gd name="T1" fmla="*/ 0 h 411"/>
                  <a:gd name="T2" fmla="*/ 118 w 565"/>
                  <a:gd name="T3" fmla="*/ 89 h 411"/>
                  <a:gd name="T4" fmla="*/ 113 w 565"/>
                  <a:gd name="T5" fmla="*/ 257 h 411"/>
                  <a:gd name="T6" fmla="*/ 0 w 565"/>
                  <a:gd name="T7" fmla="*/ 411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5" h="411">
                    <a:moveTo>
                      <a:pt x="565" y="0"/>
                    </a:moveTo>
                    <a:lnTo>
                      <a:pt x="118" y="89"/>
                    </a:lnTo>
                    <a:lnTo>
                      <a:pt x="113" y="257"/>
                    </a:lnTo>
                    <a:lnTo>
                      <a:pt x="0" y="411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A8C1A36-D815-4C8A-9AEF-7940CCF40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303"/>
                <a:ext cx="76" cy="609"/>
              </a:xfrm>
              <a:custGeom>
                <a:avLst/>
                <a:gdLst>
                  <a:gd name="T0" fmla="*/ 96 w 302"/>
                  <a:gd name="T1" fmla="*/ 0 h 2438"/>
                  <a:gd name="T2" fmla="*/ 290 w 302"/>
                  <a:gd name="T3" fmla="*/ 219 h 2438"/>
                  <a:gd name="T4" fmla="*/ 302 w 302"/>
                  <a:gd name="T5" fmla="*/ 385 h 2438"/>
                  <a:gd name="T6" fmla="*/ 168 w 302"/>
                  <a:gd name="T7" fmla="*/ 527 h 2438"/>
                  <a:gd name="T8" fmla="*/ 200 w 302"/>
                  <a:gd name="T9" fmla="*/ 612 h 2438"/>
                  <a:gd name="T10" fmla="*/ 154 w 302"/>
                  <a:gd name="T11" fmla="*/ 680 h 2438"/>
                  <a:gd name="T12" fmla="*/ 0 w 302"/>
                  <a:gd name="T13" fmla="*/ 776 h 2438"/>
                  <a:gd name="T14" fmla="*/ 88 w 302"/>
                  <a:gd name="T15" fmla="*/ 859 h 2438"/>
                  <a:gd name="T16" fmla="*/ 152 w 302"/>
                  <a:gd name="T17" fmla="*/ 1059 h 2438"/>
                  <a:gd name="T18" fmla="*/ 70 w 302"/>
                  <a:gd name="T19" fmla="*/ 1078 h 2438"/>
                  <a:gd name="T20" fmla="*/ 27 w 302"/>
                  <a:gd name="T21" fmla="*/ 1148 h 2438"/>
                  <a:gd name="T22" fmla="*/ 84 w 302"/>
                  <a:gd name="T23" fmla="*/ 1336 h 2438"/>
                  <a:gd name="T24" fmla="*/ 35 w 302"/>
                  <a:gd name="T25" fmla="*/ 1502 h 2438"/>
                  <a:gd name="T26" fmla="*/ 114 w 302"/>
                  <a:gd name="T27" fmla="*/ 1565 h 2438"/>
                  <a:gd name="T28" fmla="*/ 204 w 302"/>
                  <a:gd name="T29" fmla="*/ 1783 h 2438"/>
                  <a:gd name="T30" fmla="*/ 212 w 302"/>
                  <a:gd name="T31" fmla="*/ 1955 h 2438"/>
                  <a:gd name="T32" fmla="*/ 277 w 302"/>
                  <a:gd name="T33" fmla="*/ 2011 h 2438"/>
                  <a:gd name="T34" fmla="*/ 270 w 302"/>
                  <a:gd name="T35" fmla="*/ 2181 h 2438"/>
                  <a:gd name="T36" fmla="*/ 231 w 302"/>
                  <a:gd name="T37" fmla="*/ 2438 h 2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2" h="2438">
                    <a:moveTo>
                      <a:pt x="96" y="0"/>
                    </a:moveTo>
                    <a:lnTo>
                      <a:pt x="290" y="219"/>
                    </a:lnTo>
                    <a:lnTo>
                      <a:pt x="302" y="385"/>
                    </a:lnTo>
                    <a:lnTo>
                      <a:pt x="168" y="527"/>
                    </a:lnTo>
                    <a:lnTo>
                      <a:pt x="200" y="612"/>
                    </a:lnTo>
                    <a:lnTo>
                      <a:pt x="154" y="680"/>
                    </a:lnTo>
                    <a:lnTo>
                      <a:pt x="0" y="776"/>
                    </a:lnTo>
                    <a:lnTo>
                      <a:pt x="88" y="859"/>
                    </a:lnTo>
                    <a:lnTo>
                      <a:pt x="152" y="1059"/>
                    </a:lnTo>
                    <a:lnTo>
                      <a:pt x="70" y="1078"/>
                    </a:lnTo>
                    <a:lnTo>
                      <a:pt x="27" y="1148"/>
                    </a:lnTo>
                    <a:lnTo>
                      <a:pt x="84" y="1336"/>
                    </a:lnTo>
                    <a:lnTo>
                      <a:pt x="35" y="1502"/>
                    </a:lnTo>
                    <a:lnTo>
                      <a:pt x="114" y="1565"/>
                    </a:lnTo>
                    <a:lnTo>
                      <a:pt x="204" y="1783"/>
                    </a:lnTo>
                    <a:lnTo>
                      <a:pt x="212" y="1955"/>
                    </a:lnTo>
                    <a:lnTo>
                      <a:pt x="277" y="2011"/>
                    </a:lnTo>
                    <a:lnTo>
                      <a:pt x="270" y="2181"/>
                    </a:lnTo>
                    <a:lnTo>
                      <a:pt x="231" y="2438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5179B3E-3166-4ED6-A5BF-738D8F4B0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" y="1912"/>
                <a:ext cx="300" cy="811"/>
              </a:xfrm>
              <a:custGeom>
                <a:avLst/>
                <a:gdLst>
                  <a:gd name="T0" fmla="*/ 0 w 1198"/>
                  <a:gd name="T1" fmla="*/ 3244 h 3244"/>
                  <a:gd name="T2" fmla="*/ 95 w 1198"/>
                  <a:gd name="T3" fmla="*/ 3188 h 3244"/>
                  <a:gd name="T4" fmla="*/ 51 w 1198"/>
                  <a:gd name="T5" fmla="*/ 3092 h 3244"/>
                  <a:gd name="T6" fmla="*/ 141 w 1198"/>
                  <a:gd name="T7" fmla="*/ 3059 h 3244"/>
                  <a:gd name="T8" fmla="*/ 148 w 1198"/>
                  <a:gd name="T9" fmla="*/ 2959 h 3244"/>
                  <a:gd name="T10" fmla="*/ 216 w 1198"/>
                  <a:gd name="T11" fmla="*/ 2903 h 3244"/>
                  <a:gd name="T12" fmla="*/ 163 w 1198"/>
                  <a:gd name="T13" fmla="*/ 2839 h 3244"/>
                  <a:gd name="T14" fmla="*/ 382 w 1198"/>
                  <a:gd name="T15" fmla="*/ 2565 h 3244"/>
                  <a:gd name="T16" fmla="*/ 402 w 1198"/>
                  <a:gd name="T17" fmla="*/ 2464 h 3244"/>
                  <a:gd name="T18" fmla="*/ 581 w 1198"/>
                  <a:gd name="T19" fmla="*/ 2522 h 3244"/>
                  <a:gd name="T20" fmla="*/ 525 w 1198"/>
                  <a:gd name="T21" fmla="*/ 2120 h 3244"/>
                  <a:gd name="T22" fmla="*/ 576 w 1198"/>
                  <a:gd name="T23" fmla="*/ 2048 h 3244"/>
                  <a:gd name="T24" fmla="*/ 541 w 1198"/>
                  <a:gd name="T25" fmla="*/ 1888 h 3244"/>
                  <a:gd name="T26" fmla="*/ 412 w 1198"/>
                  <a:gd name="T27" fmla="*/ 1729 h 3244"/>
                  <a:gd name="T28" fmla="*/ 681 w 1198"/>
                  <a:gd name="T29" fmla="*/ 1480 h 3244"/>
                  <a:gd name="T30" fmla="*/ 616 w 1198"/>
                  <a:gd name="T31" fmla="*/ 1284 h 3244"/>
                  <a:gd name="T32" fmla="*/ 630 w 1198"/>
                  <a:gd name="T33" fmla="*/ 1166 h 3244"/>
                  <a:gd name="T34" fmla="*/ 525 w 1198"/>
                  <a:gd name="T35" fmla="*/ 925 h 3244"/>
                  <a:gd name="T36" fmla="*/ 311 w 1198"/>
                  <a:gd name="T37" fmla="*/ 783 h 3244"/>
                  <a:gd name="T38" fmla="*/ 279 w 1198"/>
                  <a:gd name="T39" fmla="*/ 671 h 3244"/>
                  <a:gd name="T40" fmla="*/ 279 w 1198"/>
                  <a:gd name="T41" fmla="*/ 670 h 3244"/>
                  <a:gd name="T42" fmla="*/ 380 w 1198"/>
                  <a:gd name="T43" fmla="*/ 498 h 3244"/>
                  <a:gd name="T44" fmla="*/ 634 w 1198"/>
                  <a:gd name="T45" fmla="*/ 470 h 3244"/>
                  <a:gd name="T46" fmla="*/ 683 w 1198"/>
                  <a:gd name="T47" fmla="*/ 400 h 3244"/>
                  <a:gd name="T48" fmla="*/ 634 w 1198"/>
                  <a:gd name="T49" fmla="*/ 246 h 3244"/>
                  <a:gd name="T50" fmla="*/ 698 w 1198"/>
                  <a:gd name="T51" fmla="*/ 192 h 3244"/>
                  <a:gd name="T52" fmla="*/ 943 w 1198"/>
                  <a:gd name="T53" fmla="*/ 108 h 3244"/>
                  <a:gd name="T54" fmla="*/ 1081 w 1198"/>
                  <a:gd name="T55" fmla="*/ 0 h 3244"/>
                  <a:gd name="T56" fmla="*/ 1198 w 1198"/>
                  <a:gd name="T57" fmla="*/ 0 h 3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98" h="3244">
                    <a:moveTo>
                      <a:pt x="0" y="3244"/>
                    </a:moveTo>
                    <a:lnTo>
                      <a:pt x="95" y="3188"/>
                    </a:lnTo>
                    <a:lnTo>
                      <a:pt x="51" y="3092"/>
                    </a:lnTo>
                    <a:lnTo>
                      <a:pt x="141" y="3059"/>
                    </a:lnTo>
                    <a:lnTo>
                      <a:pt x="148" y="2959"/>
                    </a:lnTo>
                    <a:lnTo>
                      <a:pt x="216" y="2903"/>
                    </a:lnTo>
                    <a:lnTo>
                      <a:pt x="163" y="2839"/>
                    </a:lnTo>
                    <a:lnTo>
                      <a:pt x="382" y="2565"/>
                    </a:lnTo>
                    <a:lnTo>
                      <a:pt x="402" y="2464"/>
                    </a:lnTo>
                    <a:lnTo>
                      <a:pt x="581" y="2522"/>
                    </a:lnTo>
                    <a:lnTo>
                      <a:pt x="525" y="2120"/>
                    </a:lnTo>
                    <a:lnTo>
                      <a:pt x="576" y="2048"/>
                    </a:lnTo>
                    <a:lnTo>
                      <a:pt x="541" y="1888"/>
                    </a:lnTo>
                    <a:lnTo>
                      <a:pt x="412" y="1729"/>
                    </a:lnTo>
                    <a:lnTo>
                      <a:pt x="681" y="1480"/>
                    </a:lnTo>
                    <a:lnTo>
                      <a:pt x="616" y="1284"/>
                    </a:lnTo>
                    <a:lnTo>
                      <a:pt x="630" y="1166"/>
                    </a:lnTo>
                    <a:lnTo>
                      <a:pt x="525" y="925"/>
                    </a:lnTo>
                    <a:lnTo>
                      <a:pt x="311" y="783"/>
                    </a:lnTo>
                    <a:lnTo>
                      <a:pt x="279" y="671"/>
                    </a:lnTo>
                    <a:lnTo>
                      <a:pt x="279" y="670"/>
                    </a:lnTo>
                    <a:lnTo>
                      <a:pt x="380" y="498"/>
                    </a:lnTo>
                    <a:lnTo>
                      <a:pt x="634" y="470"/>
                    </a:lnTo>
                    <a:lnTo>
                      <a:pt x="683" y="400"/>
                    </a:lnTo>
                    <a:lnTo>
                      <a:pt x="634" y="246"/>
                    </a:lnTo>
                    <a:lnTo>
                      <a:pt x="698" y="192"/>
                    </a:lnTo>
                    <a:lnTo>
                      <a:pt x="943" y="108"/>
                    </a:lnTo>
                    <a:lnTo>
                      <a:pt x="1081" y="0"/>
                    </a:lnTo>
                    <a:lnTo>
                      <a:pt x="1198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782F6C8-978E-4C14-94A9-2795C8AB6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3351"/>
                <a:ext cx="384" cy="504"/>
              </a:xfrm>
              <a:custGeom>
                <a:avLst/>
                <a:gdLst>
                  <a:gd name="T0" fmla="*/ 179 w 1537"/>
                  <a:gd name="T1" fmla="*/ 2016 h 2016"/>
                  <a:gd name="T2" fmla="*/ 11 w 1537"/>
                  <a:gd name="T3" fmla="*/ 1808 h 2016"/>
                  <a:gd name="T4" fmla="*/ 0 w 1537"/>
                  <a:gd name="T5" fmla="*/ 1299 h 2016"/>
                  <a:gd name="T6" fmla="*/ 13 w 1537"/>
                  <a:gd name="T7" fmla="*/ 1013 h 2016"/>
                  <a:gd name="T8" fmla="*/ 176 w 1537"/>
                  <a:gd name="T9" fmla="*/ 705 h 2016"/>
                  <a:gd name="T10" fmla="*/ 254 w 1537"/>
                  <a:gd name="T11" fmla="*/ 626 h 2016"/>
                  <a:gd name="T12" fmla="*/ 411 w 1537"/>
                  <a:gd name="T13" fmla="*/ 509 h 2016"/>
                  <a:gd name="T14" fmla="*/ 607 w 1537"/>
                  <a:gd name="T15" fmla="*/ 509 h 2016"/>
                  <a:gd name="T16" fmla="*/ 799 w 1537"/>
                  <a:gd name="T17" fmla="*/ 299 h 2016"/>
                  <a:gd name="T18" fmla="*/ 1115 w 1537"/>
                  <a:gd name="T19" fmla="*/ 68 h 2016"/>
                  <a:gd name="T20" fmla="*/ 1359 w 1537"/>
                  <a:gd name="T21" fmla="*/ 0 h 2016"/>
                  <a:gd name="T22" fmla="*/ 1444 w 1537"/>
                  <a:gd name="T23" fmla="*/ 143 h 2016"/>
                  <a:gd name="T24" fmla="*/ 1530 w 1537"/>
                  <a:gd name="T25" fmla="*/ 164 h 2016"/>
                  <a:gd name="T26" fmla="*/ 1537 w 1537"/>
                  <a:gd name="T27" fmla="*/ 164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37" h="2016">
                    <a:moveTo>
                      <a:pt x="179" y="2016"/>
                    </a:moveTo>
                    <a:lnTo>
                      <a:pt x="11" y="1808"/>
                    </a:lnTo>
                    <a:lnTo>
                      <a:pt x="0" y="1299"/>
                    </a:lnTo>
                    <a:lnTo>
                      <a:pt x="13" y="1013"/>
                    </a:lnTo>
                    <a:lnTo>
                      <a:pt x="176" y="705"/>
                    </a:lnTo>
                    <a:lnTo>
                      <a:pt x="254" y="626"/>
                    </a:lnTo>
                    <a:lnTo>
                      <a:pt x="411" y="509"/>
                    </a:lnTo>
                    <a:lnTo>
                      <a:pt x="607" y="509"/>
                    </a:lnTo>
                    <a:lnTo>
                      <a:pt x="799" y="299"/>
                    </a:lnTo>
                    <a:lnTo>
                      <a:pt x="1115" y="68"/>
                    </a:lnTo>
                    <a:lnTo>
                      <a:pt x="1359" y="0"/>
                    </a:lnTo>
                    <a:lnTo>
                      <a:pt x="1444" y="143"/>
                    </a:lnTo>
                    <a:lnTo>
                      <a:pt x="1530" y="164"/>
                    </a:lnTo>
                    <a:lnTo>
                      <a:pt x="1537" y="164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66BEBCF8-78E7-4DCE-BB85-F927A6F5F5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1" y="1738"/>
                <a:ext cx="676" cy="374"/>
              </a:xfrm>
              <a:custGeom>
                <a:avLst/>
                <a:gdLst>
                  <a:gd name="T0" fmla="*/ 2707 w 2707"/>
                  <a:gd name="T1" fmla="*/ 1367 h 1493"/>
                  <a:gd name="T2" fmla="*/ 2566 w 2707"/>
                  <a:gd name="T3" fmla="*/ 1362 h 1493"/>
                  <a:gd name="T4" fmla="*/ 2487 w 2707"/>
                  <a:gd name="T5" fmla="*/ 1385 h 1493"/>
                  <a:gd name="T6" fmla="*/ 2104 w 2707"/>
                  <a:gd name="T7" fmla="*/ 1308 h 1493"/>
                  <a:gd name="T8" fmla="*/ 2049 w 2707"/>
                  <a:gd name="T9" fmla="*/ 1380 h 1493"/>
                  <a:gd name="T10" fmla="*/ 1718 w 2707"/>
                  <a:gd name="T11" fmla="*/ 1411 h 1493"/>
                  <a:gd name="T12" fmla="*/ 1635 w 2707"/>
                  <a:gd name="T13" fmla="*/ 1493 h 1493"/>
                  <a:gd name="T14" fmla="*/ 1588 w 2707"/>
                  <a:gd name="T15" fmla="*/ 1424 h 1493"/>
                  <a:gd name="T16" fmla="*/ 1420 w 2707"/>
                  <a:gd name="T17" fmla="*/ 1453 h 1493"/>
                  <a:gd name="T18" fmla="*/ 1344 w 2707"/>
                  <a:gd name="T19" fmla="*/ 1422 h 1493"/>
                  <a:gd name="T20" fmla="*/ 1388 w 2707"/>
                  <a:gd name="T21" fmla="*/ 1341 h 1493"/>
                  <a:gd name="T22" fmla="*/ 1316 w 2707"/>
                  <a:gd name="T23" fmla="*/ 1305 h 1493"/>
                  <a:gd name="T24" fmla="*/ 1241 w 2707"/>
                  <a:gd name="T25" fmla="*/ 1147 h 1493"/>
                  <a:gd name="T26" fmla="*/ 1156 w 2707"/>
                  <a:gd name="T27" fmla="*/ 1147 h 1493"/>
                  <a:gd name="T28" fmla="*/ 1022 w 2707"/>
                  <a:gd name="T29" fmla="*/ 1022 h 1493"/>
                  <a:gd name="T30" fmla="*/ 1045 w 2707"/>
                  <a:gd name="T31" fmla="*/ 853 h 1493"/>
                  <a:gd name="T32" fmla="*/ 779 w 2707"/>
                  <a:gd name="T33" fmla="*/ 475 h 1493"/>
                  <a:gd name="T34" fmla="*/ 772 w 2707"/>
                  <a:gd name="T35" fmla="*/ 385 h 1493"/>
                  <a:gd name="T36" fmla="*/ 616 w 2707"/>
                  <a:gd name="T37" fmla="*/ 299 h 1493"/>
                  <a:gd name="T38" fmla="*/ 659 w 2707"/>
                  <a:gd name="T39" fmla="*/ 383 h 1493"/>
                  <a:gd name="T40" fmla="*/ 369 w 2707"/>
                  <a:gd name="T41" fmla="*/ 395 h 1493"/>
                  <a:gd name="T42" fmla="*/ 288 w 2707"/>
                  <a:gd name="T43" fmla="*/ 354 h 1493"/>
                  <a:gd name="T44" fmla="*/ 250 w 2707"/>
                  <a:gd name="T45" fmla="*/ 179 h 1493"/>
                  <a:gd name="T46" fmla="*/ 165 w 2707"/>
                  <a:gd name="T47" fmla="*/ 185 h 1493"/>
                  <a:gd name="T48" fmla="*/ 156 w 2707"/>
                  <a:gd name="T49" fmla="*/ 94 h 1493"/>
                  <a:gd name="T50" fmla="*/ 0 w 2707"/>
                  <a:gd name="T51" fmla="*/ 0 h 1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707" h="1493">
                    <a:moveTo>
                      <a:pt x="2707" y="1367"/>
                    </a:moveTo>
                    <a:lnTo>
                      <a:pt x="2566" y="1362"/>
                    </a:lnTo>
                    <a:lnTo>
                      <a:pt x="2487" y="1385"/>
                    </a:lnTo>
                    <a:lnTo>
                      <a:pt x="2104" y="1308"/>
                    </a:lnTo>
                    <a:lnTo>
                      <a:pt x="2049" y="1380"/>
                    </a:lnTo>
                    <a:lnTo>
                      <a:pt x="1718" y="1411"/>
                    </a:lnTo>
                    <a:lnTo>
                      <a:pt x="1635" y="1493"/>
                    </a:lnTo>
                    <a:lnTo>
                      <a:pt x="1588" y="1424"/>
                    </a:lnTo>
                    <a:lnTo>
                      <a:pt x="1420" y="1453"/>
                    </a:lnTo>
                    <a:lnTo>
                      <a:pt x="1344" y="1422"/>
                    </a:lnTo>
                    <a:lnTo>
                      <a:pt x="1388" y="1341"/>
                    </a:lnTo>
                    <a:lnTo>
                      <a:pt x="1316" y="1305"/>
                    </a:lnTo>
                    <a:lnTo>
                      <a:pt x="1241" y="1147"/>
                    </a:lnTo>
                    <a:lnTo>
                      <a:pt x="1156" y="1147"/>
                    </a:lnTo>
                    <a:lnTo>
                      <a:pt x="1022" y="1022"/>
                    </a:lnTo>
                    <a:lnTo>
                      <a:pt x="1045" y="853"/>
                    </a:lnTo>
                    <a:lnTo>
                      <a:pt x="779" y="475"/>
                    </a:lnTo>
                    <a:lnTo>
                      <a:pt x="772" y="385"/>
                    </a:lnTo>
                    <a:lnTo>
                      <a:pt x="616" y="299"/>
                    </a:lnTo>
                    <a:lnTo>
                      <a:pt x="659" y="383"/>
                    </a:lnTo>
                    <a:lnTo>
                      <a:pt x="369" y="395"/>
                    </a:lnTo>
                    <a:lnTo>
                      <a:pt x="288" y="354"/>
                    </a:lnTo>
                    <a:lnTo>
                      <a:pt x="250" y="179"/>
                    </a:lnTo>
                    <a:lnTo>
                      <a:pt x="165" y="185"/>
                    </a:lnTo>
                    <a:lnTo>
                      <a:pt x="156" y="94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FA1543A-2592-4721-88B8-5285A5B1B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7" y="1912"/>
                <a:ext cx="934" cy="277"/>
              </a:xfrm>
              <a:custGeom>
                <a:avLst/>
                <a:gdLst>
                  <a:gd name="T0" fmla="*/ 3736 w 3736"/>
                  <a:gd name="T1" fmla="*/ 574 h 1109"/>
                  <a:gd name="T2" fmla="*/ 3600 w 3736"/>
                  <a:gd name="T3" fmla="*/ 764 h 1109"/>
                  <a:gd name="T4" fmla="*/ 3442 w 3736"/>
                  <a:gd name="T5" fmla="*/ 858 h 1109"/>
                  <a:gd name="T6" fmla="*/ 3329 w 3736"/>
                  <a:gd name="T7" fmla="*/ 862 h 1109"/>
                  <a:gd name="T8" fmla="*/ 3317 w 3736"/>
                  <a:gd name="T9" fmla="*/ 783 h 1109"/>
                  <a:gd name="T10" fmla="*/ 3221 w 3736"/>
                  <a:gd name="T11" fmla="*/ 737 h 1109"/>
                  <a:gd name="T12" fmla="*/ 3105 w 3736"/>
                  <a:gd name="T13" fmla="*/ 862 h 1109"/>
                  <a:gd name="T14" fmla="*/ 3020 w 3736"/>
                  <a:gd name="T15" fmla="*/ 867 h 1109"/>
                  <a:gd name="T16" fmla="*/ 3019 w 3736"/>
                  <a:gd name="T17" fmla="*/ 779 h 1109"/>
                  <a:gd name="T18" fmla="*/ 2934 w 3736"/>
                  <a:gd name="T19" fmla="*/ 779 h 1109"/>
                  <a:gd name="T20" fmla="*/ 2810 w 3736"/>
                  <a:gd name="T21" fmla="*/ 555 h 1109"/>
                  <a:gd name="T22" fmla="*/ 2809 w 3736"/>
                  <a:gd name="T23" fmla="*/ 555 h 1109"/>
                  <a:gd name="T24" fmla="*/ 2669 w 3736"/>
                  <a:gd name="T25" fmla="*/ 461 h 1109"/>
                  <a:gd name="T26" fmla="*/ 2513 w 3736"/>
                  <a:gd name="T27" fmla="*/ 497 h 1109"/>
                  <a:gd name="T28" fmla="*/ 2345 w 3736"/>
                  <a:gd name="T29" fmla="*/ 454 h 1109"/>
                  <a:gd name="T30" fmla="*/ 2173 w 3736"/>
                  <a:gd name="T31" fmla="*/ 1059 h 1109"/>
                  <a:gd name="T32" fmla="*/ 2008 w 3736"/>
                  <a:gd name="T33" fmla="*/ 837 h 1109"/>
                  <a:gd name="T34" fmla="*/ 1962 w 3736"/>
                  <a:gd name="T35" fmla="*/ 904 h 1109"/>
                  <a:gd name="T36" fmla="*/ 1890 w 3736"/>
                  <a:gd name="T37" fmla="*/ 859 h 1109"/>
                  <a:gd name="T38" fmla="*/ 1824 w 3736"/>
                  <a:gd name="T39" fmla="*/ 907 h 1109"/>
                  <a:gd name="T40" fmla="*/ 1762 w 3736"/>
                  <a:gd name="T41" fmla="*/ 856 h 1109"/>
                  <a:gd name="T42" fmla="*/ 1694 w 3736"/>
                  <a:gd name="T43" fmla="*/ 910 h 1109"/>
                  <a:gd name="T44" fmla="*/ 1685 w 3736"/>
                  <a:gd name="T45" fmla="*/ 997 h 1109"/>
                  <a:gd name="T46" fmla="*/ 1520 w 3736"/>
                  <a:gd name="T47" fmla="*/ 1109 h 1109"/>
                  <a:gd name="T48" fmla="*/ 1460 w 3736"/>
                  <a:gd name="T49" fmla="*/ 1047 h 1109"/>
                  <a:gd name="T50" fmla="*/ 1228 w 3736"/>
                  <a:gd name="T51" fmla="*/ 1091 h 1109"/>
                  <a:gd name="T52" fmla="*/ 1080 w 3736"/>
                  <a:gd name="T53" fmla="*/ 997 h 1109"/>
                  <a:gd name="T54" fmla="*/ 1080 w 3736"/>
                  <a:gd name="T55" fmla="*/ 909 h 1109"/>
                  <a:gd name="T56" fmla="*/ 1186 w 3736"/>
                  <a:gd name="T57" fmla="*/ 775 h 1109"/>
                  <a:gd name="T58" fmla="*/ 1201 w 3736"/>
                  <a:gd name="T59" fmla="*/ 615 h 1109"/>
                  <a:gd name="T60" fmla="*/ 1153 w 3736"/>
                  <a:gd name="T61" fmla="*/ 547 h 1109"/>
                  <a:gd name="T62" fmla="*/ 926 w 3736"/>
                  <a:gd name="T63" fmla="*/ 462 h 1109"/>
                  <a:gd name="T64" fmla="*/ 732 w 3736"/>
                  <a:gd name="T65" fmla="*/ 72 h 1109"/>
                  <a:gd name="T66" fmla="*/ 559 w 3736"/>
                  <a:gd name="T67" fmla="*/ 246 h 1109"/>
                  <a:gd name="T68" fmla="*/ 434 w 3736"/>
                  <a:gd name="T69" fmla="*/ 139 h 1109"/>
                  <a:gd name="T70" fmla="*/ 352 w 3736"/>
                  <a:gd name="T71" fmla="*/ 188 h 1109"/>
                  <a:gd name="T72" fmla="*/ 166 w 3736"/>
                  <a:gd name="T73" fmla="*/ 184 h 1109"/>
                  <a:gd name="T74" fmla="*/ 0 w 3736"/>
                  <a:gd name="T75" fmla="*/ 0 h 1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736" h="1109">
                    <a:moveTo>
                      <a:pt x="3736" y="574"/>
                    </a:moveTo>
                    <a:lnTo>
                      <a:pt x="3600" y="764"/>
                    </a:lnTo>
                    <a:lnTo>
                      <a:pt x="3442" y="858"/>
                    </a:lnTo>
                    <a:lnTo>
                      <a:pt x="3329" y="862"/>
                    </a:lnTo>
                    <a:lnTo>
                      <a:pt x="3317" y="783"/>
                    </a:lnTo>
                    <a:lnTo>
                      <a:pt x="3221" y="737"/>
                    </a:lnTo>
                    <a:lnTo>
                      <a:pt x="3105" y="862"/>
                    </a:lnTo>
                    <a:lnTo>
                      <a:pt x="3020" y="867"/>
                    </a:lnTo>
                    <a:lnTo>
                      <a:pt x="3019" y="779"/>
                    </a:lnTo>
                    <a:lnTo>
                      <a:pt x="2934" y="779"/>
                    </a:lnTo>
                    <a:lnTo>
                      <a:pt x="2810" y="555"/>
                    </a:lnTo>
                    <a:lnTo>
                      <a:pt x="2809" y="555"/>
                    </a:lnTo>
                    <a:lnTo>
                      <a:pt x="2669" y="461"/>
                    </a:lnTo>
                    <a:lnTo>
                      <a:pt x="2513" y="497"/>
                    </a:lnTo>
                    <a:lnTo>
                      <a:pt x="2345" y="454"/>
                    </a:lnTo>
                    <a:lnTo>
                      <a:pt x="2173" y="1059"/>
                    </a:lnTo>
                    <a:lnTo>
                      <a:pt x="2008" y="837"/>
                    </a:lnTo>
                    <a:lnTo>
                      <a:pt x="1962" y="904"/>
                    </a:lnTo>
                    <a:lnTo>
                      <a:pt x="1890" y="859"/>
                    </a:lnTo>
                    <a:lnTo>
                      <a:pt x="1824" y="907"/>
                    </a:lnTo>
                    <a:lnTo>
                      <a:pt x="1762" y="856"/>
                    </a:lnTo>
                    <a:lnTo>
                      <a:pt x="1694" y="910"/>
                    </a:lnTo>
                    <a:lnTo>
                      <a:pt x="1685" y="997"/>
                    </a:lnTo>
                    <a:lnTo>
                      <a:pt x="1520" y="1109"/>
                    </a:lnTo>
                    <a:lnTo>
                      <a:pt x="1460" y="1047"/>
                    </a:lnTo>
                    <a:lnTo>
                      <a:pt x="1228" y="1091"/>
                    </a:lnTo>
                    <a:lnTo>
                      <a:pt x="1080" y="997"/>
                    </a:lnTo>
                    <a:lnTo>
                      <a:pt x="1080" y="909"/>
                    </a:lnTo>
                    <a:lnTo>
                      <a:pt x="1186" y="775"/>
                    </a:lnTo>
                    <a:lnTo>
                      <a:pt x="1201" y="615"/>
                    </a:lnTo>
                    <a:lnTo>
                      <a:pt x="1153" y="547"/>
                    </a:lnTo>
                    <a:lnTo>
                      <a:pt x="926" y="462"/>
                    </a:lnTo>
                    <a:lnTo>
                      <a:pt x="732" y="72"/>
                    </a:lnTo>
                    <a:lnTo>
                      <a:pt x="559" y="246"/>
                    </a:lnTo>
                    <a:lnTo>
                      <a:pt x="434" y="139"/>
                    </a:lnTo>
                    <a:lnTo>
                      <a:pt x="352" y="188"/>
                    </a:lnTo>
                    <a:lnTo>
                      <a:pt x="166" y="184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CD4FAD8-E2B5-43EC-945C-B6F0DF417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953"/>
                <a:ext cx="61" cy="54"/>
              </a:xfrm>
              <a:custGeom>
                <a:avLst/>
                <a:gdLst>
                  <a:gd name="T0" fmla="*/ 174 w 244"/>
                  <a:gd name="T1" fmla="*/ 182 h 217"/>
                  <a:gd name="T2" fmla="*/ 58 w 244"/>
                  <a:gd name="T3" fmla="*/ 217 h 217"/>
                  <a:gd name="T4" fmla="*/ 0 w 244"/>
                  <a:gd name="T5" fmla="*/ 154 h 217"/>
                  <a:gd name="T6" fmla="*/ 37 w 244"/>
                  <a:gd name="T7" fmla="*/ 65 h 217"/>
                  <a:gd name="T8" fmla="*/ 113 w 244"/>
                  <a:gd name="T9" fmla="*/ 0 h 217"/>
                  <a:gd name="T10" fmla="*/ 244 w 244"/>
                  <a:gd name="T11" fmla="*/ 79 h 217"/>
                  <a:gd name="T12" fmla="*/ 174 w 244"/>
                  <a:gd name="T13" fmla="*/ 18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" h="217">
                    <a:moveTo>
                      <a:pt x="174" y="182"/>
                    </a:moveTo>
                    <a:lnTo>
                      <a:pt x="58" y="217"/>
                    </a:lnTo>
                    <a:lnTo>
                      <a:pt x="0" y="154"/>
                    </a:lnTo>
                    <a:lnTo>
                      <a:pt x="37" y="65"/>
                    </a:lnTo>
                    <a:lnTo>
                      <a:pt x="113" y="0"/>
                    </a:lnTo>
                    <a:lnTo>
                      <a:pt x="244" y="79"/>
                    </a:lnTo>
                    <a:lnTo>
                      <a:pt x="174" y="182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CEA4C959-6F3C-4834-BB05-F9815EE0C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" y="1344"/>
                <a:ext cx="531" cy="211"/>
              </a:xfrm>
              <a:custGeom>
                <a:avLst/>
                <a:gdLst>
                  <a:gd name="T0" fmla="*/ 2125 w 2125"/>
                  <a:gd name="T1" fmla="*/ 844 h 844"/>
                  <a:gd name="T2" fmla="*/ 2064 w 2125"/>
                  <a:gd name="T3" fmla="*/ 692 h 844"/>
                  <a:gd name="T4" fmla="*/ 1983 w 2125"/>
                  <a:gd name="T5" fmla="*/ 697 h 844"/>
                  <a:gd name="T6" fmla="*/ 1970 w 2125"/>
                  <a:gd name="T7" fmla="*/ 435 h 844"/>
                  <a:gd name="T8" fmla="*/ 1750 w 2125"/>
                  <a:gd name="T9" fmla="*/ 291 h 844"/>
                  <a:gd name="T10" fmla="*/ 1723 w 2125"/>
                  <a:gd name="T11" fmla="*/ 309 h 844"/>
                  <a:gd name="T12" fmla="*/ 1481 w 2125"/>
                  <a:gd name="T13" fmla="*/ 117 h 844"/>
                  <a:gd name="T14" fmla="*/ 1332 w 2125"/>
                  <a:gd name="T15" fmla="*/ 181 h 844"/>
                  <a:gd name="T16" fmla="*/ 1191 w 2125"/>
                  <a:gd name="T17" fmla="*/ 77 h 844"/>
                  <a:gd name="T18" fmla="*/ 1026 w 2125"/>
                  <a:gd name="T19" fmla="*/ 123 h 844"/>
                  <a:gd name="T20" fmla="*/ 824 w 2125"/>
                  <a:gd name="T21" fmla="*/ 0 h 844"/>
                  <a:gd name="T22" fmla="*/ 589 w 2125"/>
                  <a:gd name="T23" fmla="*/ 166 h 844"/>
                  <a:gd name="T24" fmla="*/ 595 w 2125"/>
                  <a:gd name="T25" fmla="*/ 209 h 844"/>
                  <a:gd name="T26" fmla="*/ 530 w 2125"/>
                  <a:gd name="T27" fmla="*/ 301 h 844"/>
                  <a:gd name="T28" fmla="*/ 447 w 2125"/>
                  <a:gd name="T29" fmla="*/ 291 h 844"/>
                  <a:gd name="T30" fmla="*/ 387 w 2125"/>
                  <a:gd name="T31" fmla="*/ 361 h 844"/>
                  <a:gd name="T32" fmla="*/ 378 w 2125"/>
                  <a:gd name="T33" fmla="*/ 601 h 844"/>
                  <a:gd name="T34" fmla="*/ 289 w 2125"/>
                  <a:gd name="T35" fmla="*/ 631 h 844"/>
                  <a:gd name="T36" fmla="*/ 224 w 2125"/>
                  <a:gd name="T37" fmla="*/ 580 h 844"/>
                  <a:gd name="T38" fmla="*/ 35 w 2125"/>
                  <a:gd name="T39" fmla="*/ 692 h 844"/>
                  <a:gd name="T40" fmla="*/ 0 w 2125"/>
                  <a:gd name="T41" fmla="*/ 764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25" h="844">
                    <a:moveTo>
                      <a:pt x="2125" y="844"/>
                    </a:moveTo>
                    <a:lnTo>
                      <a:pt x="2064" y="692"/>
                    </a:lnTo>
                    <a:lnTo>
                      <a:pt x="1983" y="697"/>
                    </a:lnTo>
                    <a:lnTo>
                      <a:pt x="1970" y="435"/>
                    </a:lnTo>
                    <a:lnTo>
                      <a:pt x="1750" y="291"/>
                    </a:lnTo>
                    <a:lnTo>
                      <a:pt x="1723" y="309"/>
                    </a:lnTo>
                    <a:lnTo>
                      <a:pt x="1481" y="117"/>
                    </a:lnTo>
                    <a:lnTo>
                      <a:pt x="1332" y="181"/>
                    </a:lnTo>
                    <a:lnTo>
                      <a:pt x="1191" y="77"/>
                    </a:lnTo>
                    <a:lnTo>
                      <a:pt x="1026" y="123"/>
                    </a:lnTo>
                    <a:lnTo>
                      <a:pt x="824" y="0"/>
                    </a:lnTo>
                    <a:lnTo>
                      <a:pt x="589" y="166"/>
                    </a:lnTo>
                    <a:lnTo>
                      <a:pt x="595" y="209"/>
                    </a:lnTo>
                    <a:lnTo>
                      <a:pt x="530" y="301"/>
                    </a:lnTo>
                    <a:lnTo>
                      <a:pt x="447" y="291"/>
                    </a:lnTo>
                    <a:lnTo>
                      <a:pt x="387" y="361"/>
                    </a:lnTo>
                    <a:lnTo>
                      <a:pt x="378" y="601"/>
                    </a:lnTo>
                    <a:lnTo>
                      <a:pt x="289" y="631"/>
                    </a:lnTo>
                    <a:lnTo>
                      <a:pt x="224" y="580"/>
                    </a:lnTo>
                    <a:lnTo>
                      <a:pt x="35" y="692"/>
                    </a:lnTo>
                    <a:lnTo>
                      <a:pt x="0" y="764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37" name="Line 36">
                <a:extLst>
                  <a:ext uri="{FF2B5EF4-FFF2-40B4-BE49-F238E27FC236}">
                    <a16:creationId xmlns:a16="http://schemas.microsoft.com/office/drawing/2014/main" id="{573868B7-3B83-4431-A45C-B2C7738CF6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9" y="1535"/>
                <a:ext cx="0" cy="0"/>
              </a:xfrm>
              <a:prstGeom prst="line">
                <a:avLst/>
              </a:pr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38" name="Line 37">
                <a:extLst>
                  <a:ext uri="{FF2B5EF4-FFF2-40B4-BE49-F238E27FC236}">
                    <a16:creationId xmlns:a16="http://schemas.microsoft.com/office/drawing/2014/main" id="{F99BE8FA-9739-49EF-BD51-623D9D17FB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49" y="1535"/>
                <a:ext cx="0" cy="0"/>
              </a:xfrm>
              <a:prstGeom prst="line">
                <a:avLst/>
              </a:pr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39" name="Line 38">
                <a:extLst>
                  <a:ext uri="{FF2B5EF4-FFF2-40B4-BE49-F238E27FC236}">
                    <a16:creationId xmlns:a16="http://schemas.microsoft.com/office/drawing/2014/main" id="{5897B4B5-CB00-4D76-9215-C9436229B2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49" y="1523"/>
                <a:ext cx="20" cy="12"/>
              </a:xfrm>
              <a:prstGeom prst="line">
                <a:avLst/>
              </a:pr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5DC594B5-1AE3-4F9E-9747-114A49A4DB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" y="576"/>
                <a:ext cx="647" cy="494"/>
              </a:xfrm>
              <a:custGeom>
                <a:avLst/>
                <a:gdLst>
                  <a:gd name="T0" fmla="*/ 2587 w 2587"/>
                  <a:gd name="T1" fmla="*/ 625 h 1975"/>
                  <a:gd name="T2" fmla="*/ 2385 w 2587"/>
                  <a:gd name="T3" fmla="*/ 672 h 1975"/>
                  <a:gd name="T4" fmla="*/ 2244 w 2587"/>
                  <a:gd name="T5" fmla="*/ 794 h 1975"/>
                  <a:gd name="T6" fmla="*/ 1965 w 2587"/>
                  <a:gd name="T7" fmla="*/ 873 h 1975"/>
                  <a:gd name="T8" fmla="*/ 1720 w 2587"/>
                  <a:gd name="T9" fmla="*/ 770 h 1975"/>
                  <a:gd name="T10" fmla="*/ 1359 w 2587"/>
                  <a:gd name="T11" fmla="*/ 730 h 1975"/>
                  <a:gd name="T12" fmla="*/ 1084 w 2587"/>
                  <a:gd name="T13" fmla="*/ 633 h 1975"/>
                  <a:gd name="T14" fmla="*/ 929 w 2587"/>
                  <a:gd name="T15" fmla="*/ 701 h 1975"/>
                  <a:gd name="T16" fmla="*/ 743 w 2587"/>
                  <a:gd name="T17" fmla="*/ 396 h 1975"/>
                  <a:gd name="T18" fmla="*/ 814 w 2587"/>
                  <a:gd name="T19" fmla="*/ 169 h 1975"/>
                  <a:gd name="T20" fmla="*/ 785 w 2587"/>
                  <a:gd name="T21" fmla="*/ 89 h 1975"/>
                  <a:gd name="T22" fmla="*/ 597 w 2587"/>
                  <a:gd name="T23" fmla="*/ 70 h 1975"/>
                  <a:gd name="T24" fmla="*/ 524 w 2587"/>
                  <a:gd name="T25" fmla="*/ 122 h 1975"/>
                  <a:gd name="T26" fmla="*/ 335 w 2587"/>
                  <a:gd name="T27" fmla="*/ 134 h 1975"/>
                  <a:gd name="T28" fmla="*/ 6 w 2587"/>
                  <a:gd name="T29" fmla="*/ 0 h 1975"/>
                  <a:gd name="T30" fmla="*/ 0 w 2587"/>
                  <a:gd name="T31" fmla="*/ 80 h 1975"/>
                  <a:gd name="T32" fmla="*/ 95 w 2587"/>
                  <a:gd name="T33" fmla="*/ 134 h 1975"/>
                  <a:gd name="T34" fmla="*/ 111 w 2587"/>
                  <a:gd name="T35" fmla="*/ 276 h 1975"/>
                  <a:gd name="T36" fmla="*/ 55 w 2587"/>
                  <a:gd name="T37" fmla="*/ 334 h 1975"/>
                  <a:gd name="T38" fmla="*/ 129 w 2587"/>
                  <a:gd name="T39" fmla="*/ 629 h 1975"/>
                  <a:gd name="T40" fmla="*/ 375 w 2587"/>
                  <a:gd name="T41" fmla="*/ 893 h 1975"/>
                  <a:gd name="T42" fmla="*/ 336 w 2587"/>
                  <a:gd name="T43" fmla="*/ 1186 h 1975"/>
                  <a:gd name="T44" fmla="*/ 392 w 2587"/>
                  <a:gd name="T45" fmla="*/ 1266 h 1975"/>
                  <a:gd name="T46" fmla="*/ 377 w 2587"/>
                  <a:gd name="T47" fmla="*/ 1440 h 1975"/>
                  <a:gd name="T48" fmla="*/ 313 w 2587"/>
                  <a:gd name="T49" fmla="*/ 1604 h 1975"/>
                  <a:gd name="T50" fmla="*/ 433 w 2587"/>
                  <a:gd name="T51" fmla="*/ 1876 h 1975"/>
                  <a:gd name="T52" fmla="*/ 509 w 2587"/>
                  <a:gd name="T53" fmla="*/ 1914 h 1975"/>
                  <a:gd name="T54" fmla="*/ 581 w 2587"/>
                  <a:gd name="T55" fmla="*/ 1867 h 1975"/>
                  <a:gd name="T56" fmla="*/ 553 w 2587"/>
                  <a:gd name="T57" fmla="*/ 1954 h 1975"/>
                  <a:gd name="T58" fmla="*/ 348 w 2587"/>
                  <a:gd name="T59" fmla="*/ 1975 h 19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587" h="1975">
                    <a:moveTo>
                      <a:pt x="2587" y="625"/>
                    </a:moveTo>
                    <a:lnTo>
                      <a:pt x="2385" y="672"/>
                    </a:lnTo>
                    <a:lnTo>
                      <a:pt x="2244" y="794"/>
                    </a:lnTo>
                    <a:lnTo>
                      <a:pt x="1965" y="873"/>
                    </a:lnTo>
                    <a:lnTo>
                      <a:pt x="1720" y="770"/>
                    </a:lnTo>
                    <a:lnTo>
                      <a:pt x="1359" y="730"/>
                    </a:lnTo>
                    <a:lnTo>
                      <a:pt x="1084" y="633"/>
                    </a:lnTo>
                    <a:lnTo>
                      <a:pt x="929" y="701"/>
                    </a:lnTo>
                    <a:lnTo>
                      <a:pt x="743" y="396"/>
                    </a:lnTo>
                    <a:lnTo>
                      <a:pt x="814" y="169"/>
                    </a:lnTo>
                    <a:lnTo>
                      <a:pt x="785" y="89"/>
                    </a:lnTo>
                    <a:lnTo>
                      <a:pt x="597" y="70"/>
                    </a:lnTo>
                    <a:lnTo>
                      <a:pt x="524" y="122"/>
                    </a:lnTo>
                    <a:lnTo>
                      <a:pt x="335" y="134"/>
                    </a:lnTo>
                    <a:lnTo>
                      <a:pt x="6" y="0"/>
                    </a:lnTo>
                    <a:lnTo>
                      <a:pt x="0" y="80"/>
                    </a:lnTo>
                    <a:lnTo>
                      <a:pt x="95" y="134"/>
                    </a:lnTo>
                    <a:lnTo>
                      <a:pt x="111" y="276"/>
                    </a:lnTo>
                    <a:lnTo>
                      <a:pt x="55" y="334"/>
                    </a:lnTo>
                    <a:lnTo>
                      <a:pt x="129" y="629"/>
                    </a:lnTo>
                    <a:lnTo>
                      <a:pt x="375" y="893"/>
                    </a:lnTo>
                    <a:lnTo>
                      <a:pt x="336" y="1186"/>
                    </a:lnTo>
                    <a:lnTo>
                      <a:pt x="392" y="1266"/>
                    </a:lnTo>
                    <a:lnTo>
                      <a:pt x="377" y="1440"/>
                    </a:lnTo>
                    <a:lnTo>
                      <a:pt x="313" y="1604"/>
                    </a:lnTo>
                    <a:lnTo>
                      <a:pt x="433" y="1876"/>
                    </a:lnTo>
                    <a:lnTo>
                      <a:pt x="509" y="1914"/>
                    </a:lnTo>
                    <a:lnTo>
                      <a:pt x="581" y="1867"/>
                    </a:lnTo>
                    <a:lnTo>
                      <a:pt x="553" y="1954"/>
                    </a:lnTo>
                    <a:lnTo>
                      <a:pt x="348" y="1975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D04BD7E-29AC-42CD-9DEA-818435BE5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453"/>
                <a:ext cx="119" cy="373"/>
              </a:xfrm>
              <a:custGeom>
                <a:avLst/>
                <a:gdLst>
                  <a:gd name="T0" fmla="*/ 361 w 477"/>
                  <a:gd name="T1" fmla="*/ 1491 h 1491"/>
                  <a:gd name="T2" fmla="*/ 477 w 477"/>
                  <a:gd name="T3" fmla="*/ 1418 h 1491"/>
                  <a:gd name="T4" fmla="*/ 375 w 477"/>
                  <a:gd name="T5" fmla="*/ 1175 h 1491"/>
                  <a:gd name="T6" fmla="*/ 415 w 477"/>
                  <a:gd name="T7" fmla="*/ 943 h 1491"/>
                  <a:gd name="T8" fmla="*/ 375 w 477"/>
                  <a:gd name="T9" fmla="*/ 689 h 1491"/>
                  <a:gd name="T10" fmla="*/ 463 w 477"/>
                  <a:gd name="T11" fmla="*/ 554 h 1491"/>
                  <a:gd name="T12" fmla="*/ 365 w 477"/>
                  <a:gd name="T13" fmla="*/ 310 h 1491"/>
                  <a:gd name="T14" fmla="*/ 1 w 477"/>
                  <a:gd name="T15" fmla="*/ 1 h 1491"/>
                  <a:gd name="T16" fmla="*/ 0 w 477"/>
                  <a:gd name="T17" fmla="*/ 0 h 1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7" h="1491">
                    <a:moveTo>
                      <a:pt x="361" y="1491"/>
                    </a:moveTo>
                    <a:lnTo>
                      <a:pt x="477" y="1418"/>
                    </a:lnTo>
                    <a:lnTo>
                      <a:pt x="375" y="1175"/>
                    </a:lnTo>
                    <a:lnTo>
                      <a:pt x="415" y="943"/>
                    </a:lnTo>
                    <a:lnTo>
                      <a:pt x="375" y="689"/>
                    </a:lnTo>
                    <a:lnTo>
                      <a:pt x="463" y="554"/>
                    </a:lnTo>
                    <a:lnTo>
                      <a:pt x="365" y="310"/>
                    </a:lnTo>
                    <a:lnTo>
                      <a:pt x="1" y="1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4C89122D-FB7D-49BB-A03B-CB8265B26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4" y="453"/>
                <a:ext cx="385" cy="274"/>
              </a:xfrm>
              <a:custGeom>
                <a:avLst/>
                <a:gdLst>
                  <a:gd name="T0" fmla="*/ 1538 w 1538"/>
                  <a:gd name="T1" fmla="*/ 0 h 1096"/>
                  <a:gd name="T2" fmla="*/ 1533 w 1538"/>
                  <a:gd name="T3" fmla="*/ 9 h 1096"/>
                  <a:gd name="T4" fmla="*/ 1220 w 1538"/>
                  <a:gd name="T5" fmla="*/ 228 h 1096"/>
                  <a:gd name="T6" fmla="*/ 579 w 1538"/>
                  <a:gd name="T7" fmla="*/ 386 h 1096"/>
                  <a:gd name="T8" fmla="*/ 167 w 1538"/>
                  <a:gd name="T9" fmla="*/ 608 h 1096"/>
                  <a:gd name="T10" fmla="*/ 0 w 1538"/>
                  <a:gd name="T11" fmla="*/ 974 h 1096"/>
                  <a:gd name="T12" fmla="*/ 49 w 1538"/>
                  <a:gd name="T13" fmla="*/ 1038 h 1096"/>
                  <a:gd name="T14" fmla="*/ 305 w 1538"/>
                  <a:gd name="T15" fmla="*/ 1096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38" h="1096">
                    <a:moveTo>
                      <a:pt x="1538" y="0"/>
                    </a:moveTo>
                    <a:lnTo>
                      <a:pt x="1533" y="9"/>
                    </a:lnTo>
                    <a:lnTo>
                      <a:pt x="1220" y="228"/>
                    </a:lnTo>
                    <a:lnTo>
                      <a:pt x="579" y="386"/>
                    </a:lnTo>
                    <a:lnTo>
                      <a:pt x="167" y="608"/>
                    </a:lnTo>
                    <a:lnTo>
                      <a:pt x="0" y="974"/>
                    </a:lnTo>
                    <a:lnTo>
                      <a:pt x="49" y="1038"/>
                    </a:lnTo>
                    <a:lnTo>
                      <a:pt x="305" y="1096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5F1F95-4B24-4880-B945-9B11CC931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727"/>
                <a:ext cx="11" cy="5"/>
              </a:xfrm>
              <a:custGeom>
                <a:avLst/>
                <a:gdLst>
                  <a:gd name="T0" fmla="*/ 40 w 45"/>
                  <a:gd name="T1" fmla="*/ 0 h 19"/>
                  <a:gd name="T2" fmla="*/ 45 w 45"/>
                  <a:gd name="T3" fmla="*/ 1 h 19"/>
                  <a:gd name="T4" fmla="*/ 0 w 45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5" h="19">
                    <a:moveTo>
                      <a:pt x="40" y="0"/>
                    </a:moveTo>
                    <a:lnTo>
                      <a:pt x="45" y="1"/>
                    </a:lnTo>
                    <a:lnTo>
                      <a:pt x="0" y="19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E1BBF66-4A1B-4341-915B-E50D72FFF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1" y="727"/>
                <a:ext cx="10" cy="5"/>
              </a:xfrm>
              <a:custGeom>
                <a:avLst/>
                <a:gdLst>
                  <a:gd name="T0" fmla="*/ 40 w 40"/>
                  <a:gd name="T1" fmla="*/ 0 h 19"/>
                  <a:gd name="T2" fmla="*/ 0 w 40"/>
                  <a:gd name="T3" fmla="*/ 15 h 19"/>
                  <a:gd name="T4" fmla="*/ 0 w 40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19">
                    <a:moveTo>
                      <a:pt x="40" y="0"/>
                    </a:moveTo>
                    <a:lnTo>
                      <a:pt x="0" y="15"/>
                    </a:lnTo>
                    <a:lnTo>
                      <a:pt x="0" y="19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6B4C9202-E1D5-4570-84F1-46078C2ED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1" y="933"/>
                <a:ext cx="960" cy="453"/>
              </a:xfrm>
              <a:custGeom>
                <a:avLst/>
                <a:gdLst>
                  <a:gd name="T0" fmla="*/ 3504 w 3838"/>
                  <a:gd name="T1" fmla="*/ 549 h 1814"/>
                  <a:gd name="T2" fmla="*/ 3418 w 3838"/>
                  <a:gd name="T3" fmla="*/ 407 h 1814"/>
                  <a:gd name="T4" fmla="*/ 3377 w 3838"/>
                  <a:gd name="T5" fmla="*/ 680 h 1814"/>
                  <a:gd name="T6" fmla="*/ 3259 w 3838"/>
                  <a:gd name="T7" fmla="*/ 496 h 1814"/>
                  <a:gd name="T8" fmla="*/ 3176 w 3838"/>
                  <a:gd name="T9" fmla="*/ 551 h 1814"/>
                  <a:gd name="T10" fmla="*/ 3030 w 3838"/>
                  <a:gd name="T11" fmla="*/ 471 h 1814"/>
                  <a:gd name="T12" fmla="*/ 2910 w 3838"/>
                  <a:gd name="T13" fmla="*/ 437 h 1814"/>
                  <a:gd name="T14" fmla="*/ 2497 w 3838"/>
                  <a:gd name="T15" fmla="*/ 703 h 1814"/>
                  <a:gd name="T16" fmla="*/ 2354 w 3838"/>
                  <a:gd name="T17" fmla="*/ 522 h 1814"/>
                  <a:gd name="T18" fmla="*/ 2220 w 3838"/>
                  <a:gd name="T19" fmla="*/ 205 h 1814"/>
                  <a:gd name="T20" fmla="*/ 2153 w 3838"/>
                  <a:gd name="T21" fmla="*/ 104 h 1814"/>
                  <a:gd name="T22" fmla="*/ 2017 w 3838"/>
                  <a:gd name="T23" fmla="*/ 201 h 1814"/>
                  <a:gd name="T24" fmla="*/ 1919 w 3838"/>
                  <a:gd name="T25" fmla="*/ 103 h 1814"/>
                  <a:gd name="T26" fmla="*/ 1648 w 3838"/>
                  <a:gd name="T27" fmla="*/ 106 h 1814"/>
                  <a:gd name="T28" fmla="*/ 1475 w 3838"/>
                  <a:gd name="T29" fmla="*/ 140 h 1814"/>
                  <a:gd name="T30" fmla="*/ 1372 w 3838"/>
                  <a:gd name="T31" fmla="*/ 334 h 1814"/>
                  <a:gd name="T32" fmla="*/ 1149 w 3838"/>
                  <a:gd name="T33" fmla="*/ 265 h 1814"/>
                  <a:gd name="T34" fmla="*/ 1067 w 3838"/>
                  <a:gd name="T35" fmla="*/ 285 h 1814"/>
                  <a:gd name="T36" fmla="*/ 1016 w 3838"/>
                  <a:gd name="T37" fmla="*/ 191 h 1814"/>
                  <a:gd name="T38" fmla="*/ 556 w 3838"/>
                  <a:gd name="T39" fmla="*/ 238 h 1814"/>
                  <a:gd name="T40" fmla="*/ 336 w 3838"/>
                  <a:gd name="T41" fmla="*/ 437 h 1814"/>
                  <a:gd name="T42" fmla="*/ 40 w 3838"/>
                  <a:gd name="T43" fmla="*/ 482 h 1814"/>
                  <a:gd name="T44" fmla="*/ 50 w 3838"/>
                  <a:gd name="T45" fmla="*/ 809 h 1814"/>
                  <a:gd name="T46" fmla="*/ 206 w 3838"/>
                  <a:gd name="T47" fmla="*/ 810 h 1814"/>
                  <a:gd name="T48" fmla="*/ 453 w 3838"/>
                  <a:gd name="T49" fmla="*/ 756 h 1814"/>
                  <a:gd name="T50" fmla="*/ 610 w 3838"/>
                  <a:gd name="T51" fmla="*/ 813 h 1814"/>
                  <a:gd name="T52" fmla="*/ 681 w 3838"/>
                  <a:gd name="T53" fmla="*/ 931 h 1814"/>
                  <a:gd name="T54" fmla="*/ 774 w 3838"/>
                  <a:gd name="T55" fmla="*/ 1028 h 1814"/>
                  <a:gd name="T56" fmla="*/ 562 w 3838"/>
                  <a:gd name="T57" fmla="*/ 915 h 1814"/>
                  <a:gd name="T58" fmla="*/ 286 w 3838"/>
                  <a:gd name="T59" fmla="*/ 911 h 1814"/>
                  <a:gd name="T60" fmla="*/ 192 w 3838"/>
                  <a:gd name="T61" fmla="*/ 948 h 1814"/>
                  <a:gd name="T62" fmla="*/ 313 w 3838"/>
                  <a:gd name="T63" fmla="*/ 1020 h 1814"/>
                  <a:gd name="T64" fmla="*/ 551 w 3838"/>
                  <a:gd name="T65" fmla="*/ 1117 h 1814"/>
                  <a:gd name="T66" fmla="*/ 531 w 3838"/>
                  <a:gd name="T67" fmla="*/ 1283 h 1814"/>
                  <a:gd name="T68" fmla="*/ 95 w 3838"/>
                  <a:gd name="T69" fmla="*/ 1280 h 1814"/>
                  <a:gd name="T70" fmla="*/ 327 w 3838"/>
                  <a:gd name="T71" fmla="*/ 1456 h 1814"/>
                  <a:gd name="T72" fmla="*/ 403 w 3838"/>
                  <a:gd name="T73" fmla="*/ 1795 h 1814"/>
                  <a:gd name="T74" fmla="*/ 720 w 3838"/>
                  <a:gd name="T75" fmla="*/ 1693 h 1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38" h="1814">
                    <a:moveTo>
                      <a:pt x="3838" y="547"/>
                    </a:moveTo>
                    <a:lnTo>
                      <a:pt x="3504" y="549"/>
                    </a:lnTo>
                    <a:lnTo>
                      <a:pt x="3513" y="385"/>
                    </a:lnTo>
                    <a:lnTo>
                      <a:pt x="3418" y="407"/>
                    </a:lnTo>
                    <a:lnTo>
                      <a:pt x="3303" y="518"/>
                    </a:lnTo>
                    <a:lnTo>
                      <a:pt x="3377" y="680"/>
                    </a:lnTo>
                    <a:lnTo>
                      <a:pt x="3310" y="626"/>
                    </a:lnTo>
                    <a:lnTo>
                      <a:pt x="3259" y="496"/>
                    </a:lnTo>
                    <a:lnTo>
                      <a:pt x="3177" y="496"/>
                    </a:lnTo>
                    <a:lnTo>
                      <a:pt x="3176" y="551"/>
                    </a:lnTo>
                    <a:lnTo>
                      <a:pt x="3058" y="562"/>
                    </a:lnTo>
                    <a:lnTo>
                      <a:pt x="3030" y="471"/>
                    </a:lnTo>
                    <a:lnTo>
                      <a:pt x="2941" y="513"/>
                    </a:lnTo>
                    <a:lnTo>
                      <a:pt x="2910" y="437"/>
                    </a:lnTo>
                    <a:lnTo>
                      <a:pt x="2807" y="446"/>
                    </a:lnTo>
                    <a:lnTo>
                      <a:pt x="2497" y="703"/>
                    </a:lnTo>
                    <a:lnTo>
                      <a:pt x="2471" y="598"/>
                    </a:lnTo>
                    <a:lnTo>
                      <a:pt x="2354" y="522"/>
                    </a:lnTo>
                    <a:lnTo>
                      <a:pt x="2351" y="432"/>
                    </a:lnTo>
                    <a:lnTo>
                      <a:pt x="2220" y="205"/>
                    </a:lnTo>
                    <a:lnTo>
                      <a:pt x="2135" y="187"/>
                    </a:lnTo>
                    <a:lnTo>
                      <a:pt x="2153" y="104"/>
                    </a:lnTo>
                    <a:lnTo>
                      <a:pt x="2066" y="115"/>
                    </a:lnTo>
                    <a:lnTo>
                      <a:pt x="2017" y="201"/>
                    </a:lnTo>
                    <a:lnTo>
                      <a:pt x="2056" y="10"/>
                    </a:lnTo>
                    <a:lnTo>
                      <a:pt x="1919" y="103"/>
                    </a:lnTo>
                    <a:lnTo>
                      <a:pt x="1904" y="0"/>
                    </a:lnTo>
                    <a:lnTo>
                      <a:pt x="1648" y="106"/>
                    </a:lnTo>
                    <a:lnTo>
                      <a:pt x="1606" y="35"/>
                    </a:lnTo>
                    <a:lnTo>
                      <a:pt x="1475" y="140"/>
                    </a:lnTo>
                    <a:lnTo>
                      <a:pt x="1466" y="319"/>
                    </a:lnTo>
                    <a:lnTo>
                      <a:pt x="1372" y="334"/>
                    </a:lnTo>
                    <a:lnTo>
                      <a:pt x="1230" y="247"/>
                    </a:lnTo>
                    <a:lnTo>
                      <a:pt x="1149" y="265"/>
                    </a:lnTo>
                    <a:lnTo>
                      <a:pt x="1131" y="363"/>
                    </a:lnTo>
                    <a:lnTo>
                      <a:pt x="1067" y="285"/>
                    </a:lnTo>
                    <a:lnTo>
                      <a:pt x="1020" y="379"/>
                    </a:lnTo>
                    <a:lnTo>
                      <a:pt x="1016" y="191"/>
                    </a:lnTo>
                    <a:lnTo>
                      <a:pt x="600" y="314"/>
                    </a:lnTo>
                    <a:lnTo>
                      <a:pt x="556" y="238"/>
                    </a:lnTo>
                    <a:lnTo>
                      <a:pt x="261" y="398"/>
                    </a:lnTo>
                    <a:lnTo>
                      <a:pt x="336" y="437"/>
                    </a:lnTo>
                    <a:lnTo>
                      <a:pt x="95" y="412"/>
                    </a:lnTo>
                    <a:lnTo>
                      <a:pt x="40" y="482"/>
                    </a:lnTo>
                    <a:lnTo>
                      <a:pt x="0" y="742"/>
                    </a:lnTo>
                    <a:lnTo>
                      <a:pt x="50" y="809"/>
                    </a:lnTo>
                    <a:lnTo>
                      <a:pt x="130" y="775"/>
                    </a:lnTo>
                    <a:lnTo>
                      <a:pt x="206" y="810"/>
                    </a:lnTo>
                    <a:lnTo>
                      <a:pt x="560" y="705"/>
                    </a:lnTo>
                    <a:lnTo>
                      <a:pt x="453" y="756"/>
                    </a:lnTo>
                    <a:lnTo>
                      <a:pt x="438" y="854"/>
                    </a:lnTo>
                    <a:lnTo>
                      <a:pt x="610" y="813"/>
                    </a:lnTo>
                    <a:lnTo>
                      <a:pt x="598" y="895"/>
                    </a:lnTo>
                    <a:lnTo>
                      <a:pt x="681" y="931"/>
                    </a:lnTo>
                    <a:lnTo>
                      <a:pt x="591" y="951"/>
                    </a:lnTo>
                    <a:lnTo>
                      <a:pt x="774" y="1028"/>
                    </a:lnTo>
                    <a:lnTo>
                      <a:pt x="601" y="987"/>
                    </a:lnTo>
                    <a:lnTo>
                      <a:pt x="562" y="915"/>
                    </a:lnTo>
                    <a:lnTo>
                      <a:pt x="453" y="946"/>
                    </a:lnTo>
                    <a:lnTo>
                      <a:pt x="286" y="911"/>
                    </a:lnTo>
                    <a:lnTo>
                      <a:pt x="237" y="842"/>
                    </a:lnTo>
                    <a:lnTo>
                      <a:pt x="192" y="948"/>
                    </a:lnTo>
                    <a:lnTo>
                      <a:pt x="263" y="1099"/>
                    </a:lnTo>
                    <a:lnTo>
                      <a:pt x="313" y="1020"/>
                    </a:lnTo>
                    <a:lnTo>
                      <a:pt x="394" y="1027"/>
                    </a:lnTo>
                    <a:lnTo>
                      <a:pt x="551" y="1117"/>
                    </a:lnTo>
                    <a:lnTo>
                      <a:pt x="576" y="1210"/>
                    </a:lnTo>
                    <a:lnTo>
                      <a:pt x="531" y="1283"/>
                    </a:lnTo>
                    <a:lnTo>
                      <a:pt x="460" y="1244"/>
                    </a:lnTo>
                    <a:lnTo>
                      <a:pt x="95" y="1280"/>
                    </a:lnTo>
                    <a:lnTo>
                      <a:pt x="50" y="1351"/>
                    </a:lnTo>
                    <a:lnTo>
                      <a:pt x="327" y="1456"/>
                    </a:lnTo>
                    <a:lnTo>
                      <a:pt x="434" y="1635"/>
                    </a:lnTo>
                    <a:lnTo>
                      <a:pt x="403" y="1795"/>
                    </a:lnTo>
                    <a:lnTo>
                      <a:pt x="614" y="1814"/>
                    </a:lnTo>
                    <a:lnTo>
                      <a:pt x="720" y="1693"/>
                    </a:lnTo>
                    <a:lnTo>
                      <a:pt x="721" y="1681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AEC4032E-0E85-4DD0-B704-220C16FF2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" y="1353"/>
                <a:ext cx="494" cy="226"/>
              </a:xfrm>
              <a:custGeom>
                <a:avLst/>
                <a:gdLst>
                  <a:gd name="T0" fmla="*/ 0 w 1975"/>
                  <a:gd name="T1" fmla="*/ 0 h 903"/>
                  <a:gd name="T2" fmla="*/ 85 w 1975"/>
                  <a:gd name="T3" fmla="*/ 57 h 903"/>
                  <a:gd name="T4" fmla="*/ 218 w 1975"/>
                  <a:gd name="T5" fmla="*/ 9 h 903"/>
                  <a:gd name="T6" fmla="*/ 356 w 1975"/>
                  <a:gd name="T7" fmla="*/ 181 h 903"/>
                  <a:gd name="T8" fmla="*/ 437 w 1975"/>
                  <a:gd name="T9" fmla="*/ 162 h 903"/>
                  <a:gd name="T10" fmla="*/ 437 w 1975"/>
                  <a:gd name="T11" fmla="*/ 80 h 903"/>
                  <a:gd name="T12" fmla="*/ 447 w 1975"/>
                  <a:gd name="T13" fmla="*/ 161 h 903"/>
                  <a:gd name="T14" fmla="*/ 447 w 1975"/>
                  <a:gd name="T15" fmla="*/ 162 h 903"/>
                  <a:gd name="T16" fmla="*/ 523 w 1975"/>
                  <a:gd name="T17" fmla="*/ 135 h 903"/>
                  <a:gd name="T18" fmla="*/ 504 w 1975"/>
                  <a:gd name="T19" fmla="*/ 217 h 903"/>
                  <a:gd name="T20" fmla="*/ 588 w 1975"/>
                  <a:gd name="T21" fmla="*/ 236 h 903"/>
                  <a:gd name="T22" fmla="*/ 697 w 1975"/>
                  <a:gd name="T23" fmla="*/ 191 h 903"/>
                  <a:gd name="T24" fmla="*/ 704 w 1975"/>
                  <a:gd name="T25" fmla="*/ 103 h 903"/>
                  <a:gd name="T26" fmla="*/ 723 w 1975"/>
                  <a:gd name="T27" fmla="*/ 326 h 903"/>
                  <a:gd name="T28" fmla="*/ 796 w 1975"/>
                  <a:gd name="T29" fmla="*/ 371 h 903"/>
                  <a:gd name="T30" fmla="*/ 875 w 1975"/>
                  <a:gd name="T31" fmla="*/ 333 h 903"/>
                  <a:gd name="T32" fmla="*/ 875 w 1975"/>
                  <a:gd name="T33" fmla="*/ 331 h 903"/>
                  <a:gd name="T34" fmla="*/ 862 w 1975"/>
                  <a:gd name="T35" fmla="*/ 162 h 903"/>
                  <a:gd name="T36" fmla="*/ 879 w 1975"/>
                  <a:gd name="T37" fmla="*/ 250 h 903"/>
                  <a:gd name="T38" fmla="*/ 964 w 1975"/>
                  <a:gd name="T39" fmla="*/ 267 h 903"/>
                  <a:gd name="T40" fmla="*/ 902 w 1975"/>
                  <a:gd name="T41" fmla="*/ 329 h 903"/>
                  <a:gd name="T42" fmla="*/ 945 w 1975"/>
                  <a:gd name="T43" fmla="*/ 405 h 903"/>
                  <a:gd name="T44" fmla="*/ 1052 w 1975"/>
                  <a:gd name="T45" fmla="*/ 450 h 903"/>
                  <a:gd name="T46" fmla="*/ 1129 w 1975"/>
                  <a:gd name="T47" fmla="*/ 415 h 903"/>
                  <a:gd name="T48" fmla="*/ 1058 w 1975"/>
                  <a:gd name="T49" fmla="*/ 452 h 903"/>
                  <a:gd name="T50" fmla="*/ 1066 w 1975"/>
                  <a:gd name="T51" fmla="*/ 532 h 903"/>
                  <a:gd name="T52" fmla="*/ 1128 w 1975"/>
                  <a:gd name="T53" fmla="*/ 613 h 903"/>
                  <a:gd name="T54" fmla="*/ 1104 w 1975"/>
                  <a:gd name="T55" fmla="*/ 720 h 903"/>
                  <a:gd name="T56" fmla="*/ 1168 w 1975"/>
                  <a:gd name="T57" fmla="*/ 787 h 903"/>
                  <a:gd name="T58" fmla="*/ 1133 w 1975"/>
                  <a:gd name="T59" fmla="*/ 705 h 903"/>
                  <a:gd name="T60" fmla="*/ 1213 w 1975"/>
                  <a:gd name="T61" fmla="*/ 635 h 903"/>
                  <a:gd name="T62" fmla="*/ 1303 w 1975"/>
                  <a:gd name="T63" fmla="*/ 613 h 903"/>
                  <a:gd name="T64" fmla="*/ 1374 w 1975"/>
                  <a:gd name="T65" fmla="*/ 666 h 903"/>
                  <a:gd name="T66" fmla="*/ 1338 w 1975"/>
                  <a:gd name="T67" fmla="*/ 496 h 903"/>
                  <a:gd name="T68" fmla="*/ 1428 w 1975"/>
                  <a:gd name="T69" fmla="*/ 638 h 903"/>
                  <a:gd name="T70" fmla="*/ 1470 w 1975"/>
                  <a:gd name="T71" fmla="*/ 563 h 903"/>
                  <a:gd name="T72" fmla="*/ 1577 w 1975"/>
                  <a:gd name="T73" fmla="*/ 581 h 903"/>
                  <a:gd name="T74" fmla="*/ 1639 w 1975"/>
                  <a:gd name="T75" fmla="*/ 651 h 903"/>
                  <a:gd name="T76" fmla="*/ 1581 w 1975"/>
                  <a:gd name="T77" fmla="*/ 722 h 903"/>
                  <a:gd name="T78" fmla="*/ 1399 w 1975"/>
                  <a:gd name="T79" fmla="*/ 698 h 903"/>
                  <a:gd name="T80" fmla="*/ 1537 w 1975"/>
                  <a:gd name="T81" fmla="*/ 808 h 903"/>
                  <a:gd name="T82" fmla="*/ 1897 w 1975"/>
                  <a:gd name="T83" fmla="*/ 780 h 903"/>
                  <a:gd name="T84" fmla="*/ 1975 w 1975"/>
                  <a:gd name="T85" fmla="*/ 823 h 903"/>
                  <a:gd name="T86" fmla="*/ 1889 w 1975"/>
                  <a:gd name="T87" fmla="*/ 829 h 903"/>
                  <a:gd name="T88" fmla="*/ 1934 w 1975"/>
                  <a:gd name="T89" fmla="*/ 903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75" h="903">
                    <a:moveTo>
                      <a:pt x="0" y="0"/>
                    </a:moveTo>
                    <a:lnTo>
                      <a:pt x="85" y="57"/>
                    </a:lnTo>
                    <a:lnTo>
                      <a:pt x="218" y="9"/>
                    </a:lnTo>
                    <a:lnTo>
                      <a:pt x="356" y="181"/>
                    </a:lnTo>
                    <a:lnTo>
                      <a:pt x="437" y="162"/>
                    </a:lnTo>
                    <a:lnTo>
                      <a:pt x="437" y="80"/>
                    </a:lnTo>
                    <a:lnTo>
                      <a:pt x="447" y="161"/>
                    </a:lnTo>
                    <a:lnTo>
                      <a:pt x="447" y="162"/>
                    </a:lnTo>
                    <a:lnTo>
                      <a:pt x="523" y="135"/>
                    </a:lnTo>
                    <a:lnTo>
                      <a:pt x="504" y="217"/>
                    </a:lnTo>
                    <a:lnTo>
                      <a:pt x="588" y="236"/>
                    </a:lnTo>
                    <a:lnTo>
                      <a:pt x="697" y="191"/>
                    </a:lnTo>
                    <a:lnTo>
                      <a:pt x="704" y="103"/>
                    </a:lnTo>
                    <a:lnTo>
                      <a:pt x="723" y="326"/>
                    </a:lnTo>
                    <a:lnTo>
                      <a:pt x="796" y="371"/>
                    </a:lnTo>
                    <a:lnTo>
                      <a:pt x="875" y="333"/>
                    </a:lnTo>
                    <a:lnTo>
                      <a:pt x="875" y="331"/>
                    </a:lnTo>
                    <a:lnTo>
                      <a:pt x="862" y="162"/>
                    </a:lnTo>
                    <a:lnTo>
                      <a:pt x="879" y="250"/>
                    </a:lnTo>
                    <a:lnTo>
                      <a:pt x="964" y="267"/>
                    </a:lnTo>
                    <a:lnTo>
                      <a:pt x="902" y="329"/>
                    </a:lnTo>
                    <a:lnTo>
                      <a:pt x="945" y="405"/>
                    </a:lnTo>
                    <a:lnTo>
                      <a:pt x="1052" y="450"/>
                    </a:lnTo>
                    <a:lnTo>
                      <a:pt x="1129" y="415"/>
                    </a:lnTo>
                    <a:lnTo>
                      <a:pt x="1058" y="452"/>
                    </a:lnTo>
                    <a:lnTo>
                      <a:pt x="1066" y="532"/>
                    </a:lnTo>
                    <a:lnTo>
                      <a:pt x="1128" y="613"/>
                    </a:lnTo>
                    <a:lnTo>
                      <a:pt x="1104" y="720"/>
                    </a:lnTo>
                    <a:lnTo>
                      <a:pt x="1168" y="787"/>
                    </a:lnTo>
                    <a:lnTo>
                      <a:pt x="1133" y="705"/>
                    </a:lnTo>
                    <a:lnTo>
                      <a:pt x="1213" y="635"/>
                    </a:lnTo>
                    <a:lnTo>
                      <a:pt x="1303" y="613"/>
                    </a:lnTo>
                    <a:lnTo>
                      <a:pt x="1374" y="666"/>
                    </a:lnTo>
                    <a:lnTo>
                      <a:pt x="1338" y="496"/>
                    </a:lnTo>
                    <a:lnTo>
                      <a:pt x="1428" y="638"/>
                    </a:lnTo>
                    <a:lnTo>
                      <a:pt x="1470" y="563"/>
                    </a:lnTo>
                    <a:lnTo>
                      <a:pt x="1577" y="581"/>
                    </a:lnTo>
                    <a:lnTo>
                      <a:pt x="1639" y="651"/>
                    </a:lnTo>
                    <a:lnTo>
                      <a:pt x="1581" y="722"/>
                    </a:lnTo>
                    <a:lnTo>
                      <a:pt x="1399" y="698"/>
                    </a:lnTo>
                    <a:lnTo>
                      <a:pt x="1537" y="808"/>
                    </a:lnTo>
                    <a:lnTo>
                      <a:pt x="1897" y="780"/>
                    </a:lnTo>
                    <a:lnTo>
                      <a:pt x="1975" y="823"/>
                    </a:lnTo>
                    <a:lnTo>
                      <a:pt x="1889" y="829"/>
                    </a:lnTo>
                    <a:lnTo>
                      <a:pt x="1934" y="903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CB9507A9-3AC0-487D-B19C-3888093F6E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1128"/>
                <a:ext cx="442" cy="451"/>
              </a:xfrm>
              <a:custGeom>
                <a:avLst/>
                <a:gdLst>
                  <a:gd name="T0" fmla="*/ 1760 w 1768"/>
                  <a:gd name="T1" fmla="*/ 0 h 1805"/>
                  <a:gd name="T2" fmla="*/ 1757 w 1768"/>
                  <a:gd name="T3" fmla="*/ 351 h 1805"/>
                  <a:gd name="T4" fmla="*/ 1714 w 1768"/>
                  <a:gd name="T5" fmla="*/ 419 h 1805"/>
                  <a:gd name="T6" fmla="*/ 1768 w 1768"/>
                  <a:gd name="T7" fmla="*/ 921 h 1805"/>
                  <a:gd name="T8" fmla="*/ 1609 w 1768"/>
                  <a:gd name="T9" fmla="*/ 986 h 1805"/>
                  <a:gd name="T10" fmla="*/ 1505 w 1768"/>
                  <a:gd name="T11" fmla="*/ 1236 h 1805"/>
                  <a:gd name="T12" fmla="*/ 1492 w 1768"/>
                  <a:gd name="T13" fmla="*/ 1298 h 1805"/>
                  <a:gd name="T14" fmla="*/ 1295 w 1768"/>
                  <a:gd name="T15" fmla="*/ 1195 h 1805"/>
                  <a:gd name="T16" fmla="*/ 1035 w 1768"/>
                  <a:gd name="T17" fmla="*/ 1308 h 1805"/>
                  <a:gd name="T18" fmla="*/ 988 w 1768"/>
                  <a:gd name="T19" fmla="*/ 1390 h 1805"/>
                  <a:gd name="T20" fmla="*/ 608 w 1768"/>
                  <a:gd name="T21" fmla="*/ 1402 h 1805"/>
                  <a:gd name="T22" fmla="*/ 457 w 1768"/>
                  <a:gd name="T23" fmla="*/ 1500 h 1805"/>
                  <a:gd name="T24" fmla="*/ 446 w 1768"/>
                  <a:gd name="T25" fmla="*/ 1674 h 1805"/>
                  <a:gd name="T26" fmla="*/ 0 w 1768"/>
                  <a:gd name="T27" fmla="*/ 1805 h 1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68" h="1805">
                    <a:moveTo>
                      <a:pt x="1760" y="0"/>
                    </a:moveTo>
                    <a:lnTo>
                      <a:pt x="1757" y="351"/>
                    </a:lnTo>
                    <a:lnTo>
                      <a:pt x="1714" y="419"/>
                    </a:lnTo>
                    <a:lnTo>
                      <a:pt x="1768" y="921"/>
                    </a:lnTo>
                    <a:lnTo>
                      <a:pt x="1609" y="986"/>
                    </a:lnTo>
                    <a:lnTo>
                      <a:pt x="1505" y="1236"/>
                    </a:lnTo>
                    <a:lnTo>
                      <a:pt x="1492" y="1298"/>
                    </a:lnTo>
                    <a:lnTo>
                      <a:pt x="1295" y="1195"/>
                    </a:lnTo>
                    <a:lnTo>
                      <a:pt x="1035" y="1308"/>
                    </a:lnTo>
                    <a:lnTo>
                      <a:pt x="988" y="1390"/>
                    </a:lnTo>
                    <a:lnTo>
                      <a:pt x="608" y="1402"/>
                    </a:lnTo>
                    <a:lnTo>
                      <a:pt x="457" y="1500"/>
                    </a:lnTo>
                    <a:lnTo>
                      <a:pt x="446" y="1674"/>
                    </a:lnTo>
                    <a:lnTo>
                      <a:pt x="0" y="1805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DCA3C4E2-50D3-4546-B05C-6380787B9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4" y="1308"/>
                <a:ext cx="12" cy="23"/>
              </a:xfrm>
              <a:custGeom>
                <a:avLst/>
                <a:gdLst>
                  <a:gd name="T0" fmla="*/ 0 w 50"/>
                  <a:gd name="T1" fmla="*/ 90 h 90"/>
                  <a:gd name="T2" fmla="*/ 50 w 50"/>
                  <a:gd name="T3" fmla="*/ 83 h 90"/>
                  <a:gd name="T4" fmla="*/ 9 w 50"/>
                  <a:gd name="T5" fmla="*/ 0 h 90"/>
                  <a:gd name="T6" fmla="*/ 0 w 50"/>
                  <a:gd name="T7" fmla="*/ 9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90">
                    <a:moveTo>
                      <a:pt x="0" y="90"/>
                    </a:moveTo>
                    <a:lnTo>
                      <a:pt x="50" y="83"/>
                    </a:lnTo>
                    <a:lnTo>
                      <a:pt x="9" y="0"/>
                    </a:lnTo>
                    <a:lnTo>
                      <a:pt x="0" y="9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3AC22135-1E15-453F-99AA-10518B787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2" y="498"/>
                <a:ext cx="214" cy="496"/>
              </a:xfrm>
              <a:custGeom>
                <a:avLst/>
                <a:gdLst>
                  <a:gd name="T0" fmla="*/ 832 w 856"/>
                  <a:gd name="T1" fmla="*/ 0 h 1986"/>
                  <a:gd name="T2" fmla="*/ 856 w 856"/>
                  <a:gd name="T3" fmla="*/ 165 h 1986"/>
                  <a:gd name="T4" fmla="*/ 817 w 856"/>
                  <a:gd name="T5" fmla="*/ 266 h 1986"/>
                  <a:gd name="T6" fmla="*/ 856 w 856"/>
                  <a:gd name="T7" fmla="*/ 356 h 1986"/>
                  <a:gd name="T8" fmla="*/ 711 w 856"/>
                  <a:gd name="T9" fmla="*/ 565 h 1986"/>
                  <a:gd name="T10" fmla="*/ 631 w 856"/>
                  <a:gd name="T11" fmla="*/ 572 h 1986"/>
                  <a:gd name="T12" fmla="*/ 640 w 856"/>
                  <a:gd name="T13" fmla="*/ 986 h 1986"/>
                  <a:gd name="T14" fmla="*/ 613 w 856"/>
                  <a:gd name="T15" fmla="*/ 1068 h 1986"/>
                  <a:gd name="T16" fmla="*/ 457 w 856"/>
                  <a:gd name="T17" fmla="*/ 1014 h 1986"/>
                  <a:gd name="T18" fmla="*/ 228 w 856"/>
                  <a:gd name="T19" fmla="*/ 1130 h 1986"/>
                  <a:gd name="T20" fmla="*/ 191 w 856"/>
                  <a:gd name="T21" fmla="*/ 1206 h 1986"/>
                  <a:gd name="T22" fmla="*/ 285 w 856"/>
                  <a:gd name="T23" fmla="*/ 1441 h 1986"/>
                  <a:gd name="T24" fmla="*/ 126 w 856"/>
                  <a:gd name="T25" fmla="*/ 1505 h 1986"/>
                  <a:gd name="T26" fmla="*/ 173 w 856"/>
                  <a:gd name="T27" fmla="*/ 1575 h 1986"/>
                  <a:gd name="T28" fmla="*/ 148 w 856"/>
                  <a:gd name="T29" fmla="*/ 1655 h 1986"/>
                  <a:gd name="T30" fmla="*/ 220 w 856"/>
                  <a:gd name="T31" fmla="*/ 1691 h 1986"/>
                  <a:gd name="T32" fmla="*/ 0 w 856"/>
                  <a:gd name="T33" fmla="*/ 1986 h 1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6" h="1986">
                    <a:moveTo>
                      <a:pt x="832" y="0"/>
                    </a:moveTo>
                    <a:lnTo>
                      <a:pt x="856" y="165"/>
                    </a:lnTo>
                    <a:lnTo>
                      <a:pt x="817" y="266"/>
                    </a:lnTo>
                    <a:lnTo>
                      <a:pt x="856" y="356"/>
                    </a:lnTo>
                    <a:lnTo>
                      <a:pt x="711" y="565"/>
                    </a:lnTo>
                    <a:lnTo>
                      <a:pt x="631" y="572"/>
                    </a:lnTo>
                    <a:lnTo>
                      <a:pt x="640" y="986"/>
                    </a:lnTo>
                    <a:lnTo>
                      <a:pt x="613" y="1068"/>
                    </a:lnTo>
                    <a:lnTo>
                      <a:pt x="457" y="1014"/>
                    </a:lnTo>
                    <a:lnTo>
                      <a:pt x="228" y="1130"/>
                    </a:lnTo>
                    <a:lnTo>
                      <a:pt x="191" y="1206"/>
                    </a:lnTo>
                    <a:lnTo>
                      <a:pt x="285" y="1441"/>
                    </a:lnTo>
                    <a:lnTo>
                      <a:pt x="126" y="1505"/>
                    </a:lnTo>
                    <a:lnTo>
                      <a:pt x="173" y="1575"/>
                    </a:lnTo>
                    <a:lnTo>
                      <a:pt x="148" y="1655"/>
                    </a:lnTo>
                    <a:lnTo>
                      <a:pt x="220" y="1691"/>
                    </a:lnTo>
                    <a:lnTo>
                      <a:pt x="0" y="1986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50" name="Line 49">
                <a:extLst>
                  <a:ext uri="{FF2B5EF4-FFF2-40B4-BE49-F238E27FC236}">
                    <a16:creationId xmlns:a16="http://schemas.microsoft.com/office/drawing/2014/main" id="{951F7E45-1F80-4F6E-8AEB-35CE7D7CC5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02" y="1331"/>
                <a:ext cx="2" cy="22"/>
              </a:xfrm>
              <a:prstGeom prst="line">
                <a:avLst/>
              </a:pr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6455B2CA-FA57-42B2-8946-34124E749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0" y="1769"/>
                <a:ext cx="44" cy="59"/>
              </a:xfrm>
              <a:custGeom>
                <a:avLst/>
                <a:gdLst>
                  <a:gd name="T0" fmla="*/ 54 w 175"/>
                  <a:gd name="T1" fmla="*/ 0 h 234"/>
                  <a:gd name="T2" fmla="*/ 0 w 175"/>
                  <a:gd name="T3" fmla="*/ 65 h 234"/>
                  <a:gd name="T4" fmla="*/ 175 w 175"/>
                  <a:gd name="T5" fmla="*/ 234 h 234"/>
                  <a:gd name="T6" fmla="*/ 168 w 175"/>
                  <a:gd name="T7" fmla="*/ 143 h 234"/>
                  <a:gd name="T8" fmla="*/ 81 w 175"/>
                  <a:gd name="T9" fmla="*/ 90 h 234"/>
                  <a:gd name="T10" fmla="*/ 54 w 175"/>
                  <a:gd name="T1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5" h="234">
                    <a:moveTo>
                      <a:pt x="54" y="0"/>
                    </a:moveTo>
                    <a:lnTo>
                      <a:pt x="0" y="65"/>
                    </a:lnTo>
                    <a:lnTo>
                      <a:pt x="175" y="234"/>
                    </a:lnTo>
                    <a:lnTo>
                      <a:pt x="168" y="143"/>
                    </a:lnTo>
                    <a:lnTo>
                      <a:pt x="81" y="90"/>
                    </a:lnTo>
                    <a:lnTo>
                      <a:pt x="54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8611FBC-9806-4430-8E74-E101C69A8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3" y="1579"/>
                <a:ext cx="411" cy="544"/>
              </a:xfrm>
              <a:custGeom>
                <a:avLst/>
                <a:gdLst>
                  <a:gd name="T0" fmla="*/ 127 w 1641"/>
                  <a:gd name="T1" fmla="*/ 0 h 2177"/>
                  <a:gd name="T2" fmla="*/ 0 w 1641"/>
                  <a:gd name="T3" fmla="*/ 125 h 2177"/>
                  <a:gd name="T4" fmla="*/ 68 w 1641"/>
                  <a:gd name="T5" fmla="*/ 304 h 2177"/>
                  <a:gd name="T6" fmla="*/ 243 w 1641"/>
                  <a:gd name="T7" fmla="*/ 334 h 2177"/>
                  <a:gd name="T8" fmla="*/ 302 w 1641"/>
                  <a:gd name="T9" fmla="*/ 391 h 2177"/>
                  <a:gd name="T10" fmla="*/ 445 w 1641"/>
                  <a:gd name="T11" fmla="*/ 286 h 2177"/>
                  <a:gd name="T12" fmla="*/ 654 w 1641"/>
                  <a:gd name="T13" fmla="*/ 268 h 2177"/>
                  <a:gd name="T14" fmla="*/ 458 w 1641"/>
                  <a:gd name="T15" fmla="*/ 343 h 2177"/>
                  <a:gd name="T16" fmla="*/ 439 w 1641"/>
                  <a:gd name="T17" fmla="*/ 535 h 2177"/>
                  <a:gd name="T18" fmla="*/ 353 w 1641"/>
                  <a:gd name="T19" fmla="*/ 572 h 2177"/>
                  <a:gd name="T20" fmla="*/ 524 w 1641"/>
                  <a:gd name="T21" fmla="*/ 633 h 2177"/>
                  <a:gd name="T22" fmla="*/ 663 w 1641"/>
                  <a:gd name="T23" fmla="*/ 778 h 2177"/>
                  <a:gd name="T24" fmla="*/ 436 w 1641"/>
                  <a:gd name="T25" fmla="*/ 1018 h 2177"/>
                  <a:gd name="T26" fmla="*/ 449 w 1641"/>
                  <a:gd name="T27" fmla="*/ 1147 h 2177"/>
                  <a:gd name="T28" fmla="*/ 751 w 1641"/>
                  <a:gd name="T29" fmla="*/ 1500 h 2177"/>
                  <a:gd name="T30" fmla="*/ 811 w 1641"/>
                  <a:gd name="T31" fmla="*/ 1703 h 2177"/>
                  <a:gd name="T32" fmla="*/ 1046 w 1641"/>
                  <a:gd name="T33" fmla="*/ 1898 h 2177"/>
                  <a:gd name="T34" fmla="*/ 1185 w 1641"/>
                  <a:gd name="T35" fmla="*/ 1930 h 2177"/>
                  <a:gd name="T36" fmla="*/ 1230 w 1641"/>
                  <a:gd name="T37" fmla="*/ 2032 h 2177"/>
                  <a:gd name="T38" fmla="*/ 1403 w 1641"/>
                  <a:gd name="T39" fmla="*/ 2065 h 2177"/>
                  <a:gd name="T40" fmla="*/ 1538 w 1641"/>
                  <a:gd name="T41" fmla="*/ 2177 h 2177"/>
                  <a:gd name="T42" fmla="*/ 1559 w 1641"/>
                  <a:gd name="T43" fmla="*/ 2096 h 2177"/>
                  <a:gd name="T44" fmla="*/ 1641 w 1641"/>
                  <a:gd name="T45" fmla="*/ 2109 h 2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41" h="2177">
                    <a:moveTo>
                      <a:pt x="127" y="0"/>
                    </a:moveTo>
                    <a:lnTo>
                      <a:pt x="0" y="125"/>
                    </a:lnTo>
                    <a:lnTo>
                      <a:pt x="68" y="304"/>
                    </a:lnTo>
                    <a:lnTo>
                      <a:pt x="243" y="334"/>
                    </a:lnTo>
                    <a:lnTo>
                      <a:pt x="302" y="391"/>
                    </a:lnTo>
                    <a:lnTo>
                      <a:pt x="445" y="286"/>
                    </a:lnTo>
                    <a:lnTo>
                      <a:pt x="654" y="268"/>
                    </a:lnTo>
                    <a:lnTo>
                      <a:pt x="458" y="343"/>
                    </a:lnTo>
                    <a:lnTo>
                      <a:pt x="439" y="535"/>
                    </a:lnTo>
                    <a:lnTo>
                      <a:pt x="353" y="572"/>
                    </a:lnTo>
                    <a:lnTo>
                      <a:pt x="524" y="633"/>
                    </a:lnTo>
                    <a:lnTo>
                      <a:pt x="663" y="778"/>
                    </a:lnTo>
                    <a:lnTo>
                      <a:pt x="436" y="1018"/>
                    </a:lnTo>
                    <a:lnTo>
                      <a:pt x="449" y="1147"/>
                    </a:lnTo>
                    <a:lnTo>
                      <a:pt x="751" y="1500"/>
                    </a:lnTo>
                    <a:lnTo>
                      <a:pt x="811" y="1703"/>
                    </a:lnTo>
                    <a:lnTo>
                      <a:pt x="1046" y="1898"/>
                    </a:lnTo>
                    <a:lnTo>
                      <a:pt x="1185" y="1930"/>
                    </a:lnTo>
                    <a:lnTo>
                      <a:pt x="1230" y="2032"/>
                    </a:lnTo>
                    <a:lnTo>
                      <a:pt x="1403" y="2065"/>
                    </a:lnTo>
                    <a:lnTo>
                      <a:pt x="1538" y="2177"/>
                    </a:lnTo>
                    <a:lnTo>
                      <a:pt x="1559" y="2096"/>
                    </a:lnTo>
                    <a:lnTo>
                      <a:pt x="1641" y="2109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4F182158-FADA-4796-8C0D-155D849B7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1600"/>
                <a:ext cx="57" cy="34"/>
              </a:xfrm>
              <a:custGeom>
                <a:avLst/>
                <a:gdLst>
                  <a:gd name="T0" fmla="*/ 229 w 229"/>
                  <a:gd name="T1" fmla="*/ 99 h 134"/>
                  <a:gd name="T2" fmla="*/ 82 w 229"/>
                  <a:gd name="T3" fmla="*/ 0 h 134"/>
                  <a:gd name="T4" fmla="*/ 0 w 229"/>
                  <a:gd name="T5" fmla="*/ 11 h 134"/>
                  <a:gd name="T6" fmla="*/ 24 w 229"/>
                  <a:gd name="T7" fmla="*/ 107 h 134"/>
                  <a:gd name="T8" fmla="*/ 117 w 229"/>
                  <a:gd name="T9" fmla="*/ 134 h 134"/>
                  <a:gd name="T10" fmla="*/ 229 w 229"/>
                  <a:gd name="T11" fmla="*/ 99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9" h="134">
                    <a:moveTo>
                      <a:pt x="229" y="99"/>
                    </a:moveTo>
                    <a:lnTo>
                      <a:pt x="82" y="0"/>
                    </a:lnTo>
                    <a:lnTo>
                      <a:pt x="0" y="11"/>
                    </a:lnTo>
                    <a:lnTo>
                      <a:pt x="24" y="107"/>
                    </a:lnTo>
                    <a:lnTo>
                      <a:pt x="117" y="134"/>
                    </a:lnTo>
                    <a:lnTo>
                      <a:pt x="229" y="99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1CD4BCC9-D88C-4A83-9446-FE30EADCE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2" y="2127"/>
                <a:ext cx="18" cy="15"/>
              </a:xfrm>
              <a:custGeom>
                <a:avLst/>
                <a:gdLst>
                  <a:gd name="T0" fmla="*/ 71 w 71"/>
                  <a:gd name="T1" fmla="*/ 63 h 63"/>
                  <a:gd name="T2" fmla="*/ 0 w 71"/>
                  <a:gd name="T3" fmla="*/ 0 h 63"/>
                  <a:gd name="T4" fmla="*/ 1 w 71"/>
                  <a:gd name="T5" fmla="*/ 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1" h="63">
                    <a:moveTo>
                      <a:pt x="71" y="63"/>
                    </a:moveTo>
                    <a:lnTo>
                      <a:pt x="0" y="0"/>
                    </a:lnTo>
                    <a:lnTo>
                      <a:pt x="1" y="6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AFCF17B2-0C8B-41B5-8061-4F2CDB7C1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1" y="2127"/>
                <a:ext cx="13" cy="19"/>
              </a:xfrm>
              <a:custGeom>
                <a:avLst/>
                <a:gdLst>
                  <a:gd name="T0" fmla="*/ 6 w 53"/>
                  <a:gd name="T1" fmla="*/ 6 h 78"/>
                  <a:gd name="T2" fmla="*/ 0 w 53"/>
                  <a:gd name="T3" fmla="*/ 0 h 78"/>
                  <a:gd name="T4" fmla="*/ 32 w 53"/>
                  <a:gd name="T5" fmla="*/ 78 h 78"/>
                  <a:gd name="T6" fmla="*/ 53 w 53"/>
                  <a:gd name="T7" fmla="*/ 7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78">
                    <a:moveTo>
                      <a:pt x="6" y="6"/>
                    </a:moveTo>
                    <a:lnTo>
                      <a:pt x="0" y="0"/>
                    </a:lnTo>
                    <a:lnTo>
                      <a:pt x="32" y="78"/>
                    </a:lnTo>
                    <a:lnTo>
                      <a:pt x="53" y="71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2B8BCC4-1E9C-489C-B07E-20D035FFB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" y="826"/>
                <a:ext cx="73" cy="129"/>
              </a:xfrm>
              <a:custGeom>
                <a:avLst/>
                <a:gdLst>
                  <a:gd name="T0" fmla="*/ 51 w 291"/>
                  <a:gd name="T1" fmla="*/ 516 h 516"/>
                  <a:gd name="T2" fmla="*/ 0 w 291"/>
                  <a:gd name="T3" fmla="*/ 347 h 516"/>
                  <a:gd name="T4" fmla="*/ 67 w 291"/>
                  <a:gd name="T5" fmla="*/ 274 h 516"/>
                  <a:gd name="T6" fmla="*/ 177 w 291"/>
                  <a:gd name="T7" fmla="*/ 275 h 516"/>
                  <a:gd name="T8" fmla="*/ 291 w 291"/>
                  <a:gd name="T9" fmla="*/ 0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1" h="516">
                    <a:moveTo>
                      <a:pt x="51" y="516"/>
                    </a:moveTo>
                    <a:lnTo>
                      <a:pt x="0" y="347"/>
                    </a:lnTo>
                    <a:lnTo>
                      <a:pt x="67" y="274"/>
                    </a:lnTo>
                    <a:lnTo>
                      <a:pt x="177" y="275"/>
                    </a:lnTo>
                    <a:lnTo>
                      <a:pt x="291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AF99254-3509-4DC2-A9B5-85794F0E5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8" y="955"/>
                <a:ext cx="221" cy="330"/>
              </a:xfrm>
              <a:custGeom>
                <a:avLst/>
                <a:gdLst>
                  <a:gd name="T0" fmla="*/ 32 w 885"/>
                  <a:gd name="T1" fmla="*/ 1320 h 1320"/>
                  <a:gd name="T2" fmla="*/ 31 w 885"/>
                  <a:gd name="T3" fmla="*/ 1319 h 1320"/>
                  <a:gd name="T4" fmla="*/ 0 w 885"/>
                  <a:gd name="T5" fmla="*/ 1103 h 1320"/>
                  <a:gd name="T6" fmla="*/ 218 w 885"/>
                  <a:gd name="T7" fmla="*/ 954 h 1320"/>
                  <a:gd name="T8" fmla="*/ 204 w 885"/>
                  <a:gd name="T9" fmla="*/ 822 h 1320"/>
                  <a:gd name="T10" fmla="*/ 207 w 885"/>
                  <a:gd name="T11" fmla="*/ 690 h 1320"/>
                  <a:gd name="T12" fmla="*/ 71 w 885"/>
                  <a:gd name="T13" fmla="*/ 565 h 1320"/>
                  <a:gd name="T14" fmla="*/ 67 w 885"/>
                  <a:gd name="T15" fmla="*/ 471 h 1320"/>
                  <a:gd name="T16" fmla="*/ 137 w 885"/>
                  <a:gd name="T17" fmla="*/ 397 h 1320"/>
                  <a:gd name="T18" fmla="*/ 309 w 885"/>
                  <a:gd name="T19" fmla="*/ 366 h 1320"/>
                  <a:gd name="T20" fmla="*/ 462 w 885"/>
                  <a:gd name="T21" fmla="*/ 273 h 1320"/>
                  <a:gd name="T22" fmla="*/ 545 w 885"/>
                  <a:gd name="T23" fmla="*/ 319 h 1320"/>
                  <a:gd name="T24" fmla="*/ 719 w 885"/>
                  <a:gd name="T25" fmla="*/ 281 h 1320"/>
                  <a:gd name="T26" fmla="*/ 711 w 885"/>
                  <a:gd name="T27" fmla="*/ 201 h 1320"/>
                  <a:gd name="T28" fmla="*/ 885 w 885"/>
                  <a:gd name="T29" fmla="*/ 0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85" h="1320">
                    <a:moveTo>
                      <a:pt x="32" y="1320"/>
                    </a:moveTo>
                    <a:lnTo>
                      <a:pt x="31" y="1319"/>
                    </a:lnTo>
                    <a:lnTo>
                      <a:pt x="0" y="1103"/>
                    </a:lnTo>
                    <a:lnTo>
                      <a:pt x="218" y="954"/>
                    </a:lnTo>
                    <a:lnTo>
                      <a:pt x="204" y="822"/>
                    </a:lnTo>
                    <a:lnTo>
                      <a:pt x="207" y="690"/>
                    </a:lnTo>
                    <a:lnTo>
                      <a:pt x="71" y="565"/>
                    </a:lnTo>
                    <a:lnTo>
                      <a:pt x="67" y="471"/>
                    </a:lnTo>
                    <a:lnTo>
                      <a:pt x="137" y="397"/>
                    </a:lnTo>
                    <a:lnTo>
                      <a:pt x="309" y="366"/>
                    </a:lnTo>
                    <a:lnTo>
                      <a:pt x="462" y="273"/>
                    </a:lnTo>
                    <a:lnTo>
                      <a:pt x="545" y="319"/>
                    </a:lnTo>
                    <a:lnTo>
                      <a:pt x="719" y="281"/>
                    </a:lnTo>
                    <a:lnTo>
                      <a:pt x="711" y="201"/>
                    </a:lnTo>
                    <a:lnTo>
                      <a:pt x="885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A92C0888-3CA7-4BA8-B5E6-81C2F0B8D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1118"/>
                <a:ext cx="551" cy="167"/>
              </a:xfrm>
              <a:custGeom>
                <a:avLst/>
                <a:gdLst>
                  <a:gd name="T0" fmla="*/ 2203 w 2203"/>
                  <a:gd name="T1" fmla="*/ 670 h 670"/>
                  <a:gd name="T2" fmla="*/ 2202 w 2203"/>
                  <a:gd name="T3" fmla="*/ 670 h 670"/>
                  <a:gd name="T4" fmla="*/ 2110 w 2203"/>
                  <a:gd name="T5" fmla="*/ 648 h 670"/>
                  <a:gd name="T6" fmla="*/ 2019 w 2203"/>
                  <a:gd name="T7" fmla="*/ 548 h 670"/>
                  <a:gd name="T8" fmla="*/ 1936 w 2203"/>
                  <a:gd name="T9" fmla="*/ 576 h 670"/>
                  <a:gd name="T10" fmla="*/ 1726 w 2203"/>
                  <a:gd name="T11" fmla="*/ 433 h 670"/>
                  <a:gd name="T12" fmla="*/ 1681 w 2203"/>
                  <a:gd name="T13" fmla="*/ 190 h 670"/>
                  <a:gd name="T14" fmla="*/ 1601 w 2203"/>
                  <a:gd name="T15" fmla="*/ 146 h 670"/>
                  <a:gd name="T16" fmla="*/ 1283 w 2203"/>
                  <a:gd name="T17" fmla="*/ 315 h 670"/>
                  <a:gd name="T18" fmla="*/ 1196 w 2203"/>
                  <a:gd name="T19" fmla="*/ 312 h 670"/>
                  <a:gd name="T20" fmla="*/ 1196 w 2203"/>
                  <a:gd name="T21" fmla="*/ 227 h 670"/>
                  <a:gd name="T22" fmla="*/ 1103 w 2203"/>
                  <a:gd name="T23" fmla="*/ 182 h 670"/>
                  <a:gd name="T24" fmla="*/ 1046 w 2203"/>
                  <a:gd name="T25" fmla="*/ 8 h 670"/>
                  <a:gd name="T26" fmla="*/ 966 w 2203"/>
                  <a:gd name="T27" fmla="*/ 0 h 670"/>
                  <a:gd name="T28" fmla="*/ 947 w 2203"/>
                  <a:gd name="T29" fmla="*/ 80 h 670"/>
                  <a:gd name="T30" fmla="*/ 684 w 2203"/>
                  <a:gd name="T31" fmla="*/ 80 h 670"/>
                  <a:gd name="T32" fmla="*/ 488 w 2203"/>
                  <a:gd name="T33" fmla="*/ 174 h 670"/>
                  <a:gd name="T34" fmla="*/ 416 w 2203"/>
                  <a:gd name="T35" fmla="*/ 125 h 670"/>
                  <a:gd name="T36" fmla="*/ 347 w 2203"/>
                  <a:gd name="T37" fmla="*/ 172 h 670"/>
                  <a:gd name="T38" fmla="*/ 250 w 2203"/>
                  <a:gd name="T39" fmla="*/ 64 h 670"/>
                  <a:gd name="T40" fmla="*/ 0 w 2203"/>
                  <a:gd name="T41" fmla="*/ 4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3" h="670">
                    <a:moveTo>
                      <a:pt x="2203" y="670"/>
                    </a:moveTo>
                    <a:lnTo>
                      <a:pt x="2202" y="670"/>
                    </a:lnTo>
                    <a:lnTo>
                      <a:pt x="2110" y="648"/>
                    </a:lnTo>
                    <a:lnTo>
                      <a:pt x="2019" y="548"/>
                    </a:lnTo>
                    <a:lnTo>
                      <a:pt x="1936" y="576"/>
                    </a:lnTo>
                    <a:lnTo>
                      <a:pt x="1726" y="433"/>
                    </a:lnTo>
                    <a:lnTo>
                      <a:pt x="1681" y="190"/>
                    </a:lnTo>
                    <a:lnTo>
                      <a:pt x="1601" y="146"/>
                    </a:lnTo>
                    <a:lnTo>
                      <a:pt x="1283" y="315"/>
                    </a:lnTo>
                    <a:lnTo>
                      <a:pt x="1196" y="312"/>
                    </a:lnTo>
                    <a:lnTo>
                      <a:pt x="1196" y="227"/>
                    </a:lnTo>
                    <a:lnTo>
                      <a:pt x="1103" y="182"/>
                    </a:lnTo>
                    <a:lnTo>
                      <a:pt x="1046" y="8"/>
                    </a:lnTo>
                    <a:lnTo>
                      <a:pt x="966" y="0"/>
                    </a:lnTo>
                    <a:lnTo>
                      <a:pt x="947" y="80"/>
                    </a:lnTo>
                    <a:lnTo>
                      <a:pt x="684" y="80"/>
                    </a:lnTo>
                    <a:lnTo>
                      <a:pt x="488" y="174"/>
                    </a:lnTo>
                    <a:lnTo>
                      <a:pt x="416" y="125"/>
                    </a:lnTo>
                    <a:lnTo>
                      <a:pt x="347" y="172"/>
                    </a:lnTo>
                    <a:lnTo>
                      <a:pt x="250" y="64"/>
                    </a:lnTo>
                    <a:lnTo>
                      <a:pt x="0" y="4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B049D493-2154-473D-8D63-E573BE4E2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" y="1285"/>
                <a:ext cx="251" cy="453"/>
              </a:xfrm>
              <a:custGeom>
                <a:avLst/>
                <a:gdLst>
                  <a:gd name="T0" fmla="*/ 1 w 1002"/>
                  <a:gd name="T1" fmla="*/ 1813 h 1813"/>
                  <a:gd name="T2" fmla="*/ 0 w 1002"/>
                  <a:gd name="T3" fmla="*/ 1812 h 1813"/>
                  <a:gd name="T4" fmla="*/ 166 w 1002"/>
                  <a:gd name="T5" fmla="*/ 1369 h 1813"/>
                  <a:gd name="T6" fmla="*/ 215 w 1002"/>
                  <a:gd name="T7" fmla="*/ 1101 h 1813"/>
                  <a:gd name="T8" fmla="*/ 237 w 1002"/>
                  <a:gd name="T9" fmla="*/ 1031 h 1813"/>
                  <a:gd name="T10" fmla="*/ 414 w 1002"/>
                  <a:gd name="T11" fmla="*/ 1104 h 1813"/>
                  <a:gd name="T12" fmla="*/ 399 w 1002"/>
                  <a:gd name="T13" fmla="*/ 1009 h 1813"/>
                  <a:gd name="T14" fmla="*/ 481 w 1002"/>
                  <a:gd name="T15" fmla="*/ 1018 h 1813"/>
                  <a:gd name="T16" fmla="*/ 702 w 1002"/>
                  <a:gd name="T17" fmla="*/ 888 h 1813"/>
                  <a:gd name="T18" fmla="*/ 720 w 1002"/>
                  <a:gd name="T19" fmla="*/ 786 h 1813"/>
                  <a:gd name="T20" fmla="*/ 813 w 1002"/>
                  <a:gd name="T21" fmla="*/ 757 h 1813"/>
                  <a:gd name="T22" fmla="*/ 993 w 1002"/>
                  <a:gd name="T23" fmla="*/ 449 h 1813"/>
                  <a:gd name="T24" fmla="*/ 983 w 1002"/>
                  <a:gd name="T25" fmla="*/ 289 h 1813"/>
                  <a:gd name="T26" fmla="*/ 933 w 1002"/>
                  <a:gd name="T27" fmla="*/ 223 h 1813"/>
                  <a:gd name="T28" fmla="*/ 991 w 1002"/>
                  <a:gd name="T29" fmla="*/ 164 h 1813"/>
                  <a:gd name="T30" fmla="*/ 991 w 1002"/>
                  <a:gd name="T31" fmla="*/ 163 h 1813"/>
                  <a:gd name="T32" fmla="*/ 1002 w 1002"/>
                  <a:gd name="T33" fmla="*/ 110 h 1813"/>
                  <a:gd name="T34" fmla="*/ 943 w 1002"/>
                  <a:gd name="T35" fmla="*/ 0 h 1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02" h="1813">
                    <a:moveTo>
                      <a:pt x="1" y="1813"/>
                    </a:moveTo>
                    <a:lnTo>
                      <a:pt x="0" y="1812"/>
                    </a:lnTo>
                    <a:lnTo>
                      <a:pt x="166" y="1369"/>
                    </a:lnTo>
                    <a:lnTo>
                      <a:pt x="215" y="1101"/>
                    </a:lnTo>
                    <a:lnTo>
                      <a:pt x="237" y="1031"/>
                    </a:lnTo>
                    <a:lnTo>
                      <a:pt x="414" y="1104"/>
                    </a:lnTo>
                    <a:lnTo>
                      <a:pt x="399" y="1009"/>
                    </a:lnTo>
                    <a:lnTo>
                      <a:pt x="481" y="1018"/>
                    </a:lnTo>
                    <a:lnTo>
                      <a:pt x="702" y="888"/>
                    </a:lnTo>
                    <a:lnTo>
                      <a:pt x="720" y="786"/>
                    </a:lnTo>
                    <a:lnTo>
                      <a:pt x="813" y="757"/>
                    </a:lnTo>
                    <a:lnTo>
                      <a:pt x="993" y="449"/>
                    </a:lnTo>
                    <a:lnTo>
                      <a:pt x="983" y="289"/>
                    </a:lnTo>
                    <a:lnTo>
                      <a:pt x="933" y="223"/>
                    </a:lnTo>
                    <a:lnTo>
                      <a:pt x="991" y="164"/>
                    </a:lnTo>
                    <a:lnTo>
                      <a:pt x="991" y="163"/>
                    </a:lnTo>
                    <a:lnTo>
                      <a:pt x="1002" y="110"/>
                    </a:lnTo>
                    <a:lnTo>
                      <a:pt x="943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C4F7D5FD-22D0-4483-A765-47CAD5F0B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1" y="1070"/>
                <a:ext cx="144" cy="75"/>
              </a:xfrm>
              <a:custGeom>
                <a:avLst/>
                <a:gdLst>
                  <a:gd name="T0" fmla="*/ 0 w 577"/>
                  <a:gd name="T1" fmla="*/ 0 h 303"/>
                  <a:gd name="T2" fmla="*/ 136 w 577"/>
                  <a:gd name="T3" fmla="*/ 276 h 303"/>
                  <a:gd name="T4" fmla="*/ 214 w 577"/>
                  <a:gd name="T5" fmla="*/ 303 h 303"/>
                  <a:gd name="T6" fmla="*/ 420 w 577"/>
                  <a:gd name="T7" fmla="*/ 167 h 303"/>
                  <a:gd name="T8" fmla="*/ 577 w 577"/>
                  <a:gd name="T9" fmla="*/ 23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7" h="303">
                    <a:moveTo>
                      <a:pt x="0" y="0"/>
                    </a:moveTo>
                    <a:lnTo>
                      <a:pt x="136" y="276"/>
                    </a:lnTo>
                    <a:lnTo>
                      <a:pt x="214" y="303"/>
                    </a:lnTo>
                    <a:lnTo>
                      <a:pt x="420" y="167"/>
                    </a:lnTo>
                    <a:lnTo>
                      <a:pt x="577" y="232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9964069-A3B4-46BE-BE85-EF5AE526C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4" y="1738"/>
                <a:ext cx="377" cy="375"/>
              </a:xfrm>
              <a:custGeom>
                <a:avLst/>
                <a:gdLst>
                  <a:gd name="T0" fmla="*/ 1507 w 1507"/>
                  <a:gd name="T1" fmla="*/ 0 h 1500"/>
                  <a:gd name="T2" fmla="*/ 1313 w 1507"/>
                  <a:gd name="T3" fmla="*/ 173 h 1500"/>
                  <a:gd name="T4" fmla="*/ 1248 w 1507"/>
                  <a:gd name="T5" fmla="*/ 107 h 1500"/>
                  <a:gd name="T6" fmla="*/ 969 w 1507"/>
                  <a:gd name="T7" fmla="*/ 112 h 1500"/>
                  <a:gd name="T8" fmla="*/ 806 w 1507"/>
                  <a:gd name="T9" fmla="*/ 135 h 1500"/>
                  <a:gd name="T10" fmla="*/ 700 w 1507"/>
                  <a:gd name="T11" fmla="*/ 273 h 1500"/>
                  <a:gd name="T12" fmla="*/ 345 w 1507"/>
                  <a:gd name="T13" fmla="*/ 296 h 1500"/>
                  <a:gd name="T14" fmla="*/ 410 w 1507"/>
                  <a:gd name="T15" fmla="*/ 461 h 1500"/>
                  <a:gd name="T16" fmla="*/ 532 w 1507"/>
                  <a:gd name="T17" fmla="*/ 580 h 1500"/>
                  <a:gd name="T18" fmla="*/ 670 w 1507"/>
                  <a:gd name="T19" fmla="*/ 1099 h 1500"/>
                  <a:gd name="T20" fmla="*/ 662 w 1507"/>
                  <a:gd name="T21" fmla="*/ 1314 h 1500"/>
                  <a:gd name="T22" fmla="*/ 734 w 1507"/>
                  <a:gd name="T23" fmla="*/ 1371 h 1500"/>
                  <a:gd name="T24" fmla="*/ 472 w 1507"/>
                  <a:gd name="T25" fmla="*/ 1500 h 1500"/>
                  <a:gd name="T26" fmla="*/ 403 w 1507"/>
                  <a:gd name="T27" fmla="*/ 1449 h 1500"/>
                  <a:gd name="T28" fmla="*/ 215 w 1507"/>
                  <a:gd name="T29" fmla="*/ 1457 h 1500"/>
                  <a:gd name="T30" fmla="*/ 255 w 1507"/>
                  <a:gd name="T31" fmla="*/ 1372 h 1500"/>
                  <a:gd name="T32" fmla="*/ 0 w 1507"/>
                  <a:gd name="T33" fmla="*/ 1471 h 1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7" h="1500">
                    <a:moveTo>
                      <a:pt x="1507" y="0"/>
                    </a:moveTo>
                    <a:lnTo>
                      <a:pt x="1313" y="173"/>
                    </a:lnTo>
                    <a:lnTo>
                      <a:pt x="1248" y="107"/>
                    </a:lnTo>
                    <a:lnTo>
                      <a:pt x="969" y="112"/>
                    </a:lnTo>
                    <a:lnTo>
                      <a:pt x="806" y="135"/>
                    </a:lnTo>
                    <a:lnTo>
                      <a:pt x="700" y="273"/>
                    </a:lnTo>
                    <a:lnTo>
                      <a:pt x="345" y="296"/>
                    </a:lnTo>
                    <a:lnTo>
                      <a:pt x="410" y="461"/>
                    </a:lnTo>
                    <a:lnTo>
                      <a:pt x="532" y="580"/>
                    </a:lnTo>
                    <a:lnTo>
                      <a:pt x="670" y="1099"/>
                    </a:lnTo>
                    <a:lnTo>
                      <a:pt x="662" y="1314"/>
                    </a:lnTo>
                    <a:lnTo>
                      <a:pt x="734" y="1371"/>
                    </a:lnTo>
                    <a:lnTo>
                      <a:pt x="472" y="1500"/>
                    </a:lnTo>
                    <a:lnTo>
                      <a:pt x="403" y="1449"/>
                    </a:lnTo>
                    <a:lnTo>
                      <a:pt x="215" y="1457"/>
                    </a:lnTo>
                    <a:lnTo>
                      <a:pt x="255" y="1372"/>
                    </a:lnTo>
                    <a:lnTo>
                      <a:pt x="0" y="1471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644CFD32-3B2D-480B-9094-0D0709802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2142"/>
                <a:ext cx="1" cy="1"/>
              </a:xfrm>
              <a:custGeom>
                <a:avLst/>
                <a:gdLst>
                  <a:gd name="T0" fmla="*/ 3 w 4"/>
                  <a:gd name="T1" fmla="*/ 0 h 1"/>
                  <a:gd name="T2" fmla="*/ 4 w 4"/>
                  <a:gd name="T3" fmla="*/ 0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3" y="0"/>
                    </a:moveTo>
                    <a:lnTo>
                      <a:pt x="4" y="0"/>
                    </a:lnTo>
                    <a:lnTo>
                      <a:pt x="0" y="1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0EAD7D87-C5DE-4D15-80B1-E0CF5E283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2142"/>
                <a:ext cx="1" cy="1"/>
              </a:xfrm>
              <a:custGeom>
                <a:avLst/>
                <a:gdLst>
                  <a:gd name="T0" fmla="*/ 1 w 4"/>
                  <a:gd name="T1" fmla="*/ 1 h 1"/>
                  <a:gd name="T2" fmla="*/ 0 w 4"/>
                  <a:gd name="T3" fmla="*/ 0 h 1"/>
                  <a:gd name="T4" fmla="*/ 4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1" y="1"/>
                    </a:moveTo>
                    <a:lnTo>
                      <a:pt x="0" y="0"/>
                    </a:lnTo>
                    <a:lnTo>
                      <a:pt x="4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88" name="Line 63">
                <a:extLst>
                  <a:ext uri="{FF2B5EF4-FFF2-40B4-BE49-F238E27FC236}">
                    <a16:creationId xmlns:a16="http://schemas.microsoft.com/office/drawing/2014/main" id="{D17914F8-6A6C-4374-A065-7DF6AEC66B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54" y="2143"/>
                <a:ext cx="5" cy="1"/>
              </a:xfrm>
              <a:prstGeom prst="line">
                <a:avLst/>
              </a:pr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89" name="Line 64">
                <a:extLst>
                  <a:ext uri="{FF2B5EF4-FFF2-40B4-BE49-F238E27FC236}">
                    <a16:creationId xmlns:a16="http://schemas.microsoft.com/office/drawing/2014/main" id="{D0BCE59A-2446-465C-98E2-1FE758C90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9" y="2143"/>
                <a:ext cx="0" cy="0"/>
              </a:xfrm>
              <a:prstGeom prst="line">
                <a:avLst/>
              </a:pr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90" name="Freeform 65">
                <a:extLst>
                  <a:ext uri="{FF2B5EF4-FFF2-40B4-BE49-F238E27FC236}">
                    <a16:creationId xmlns:a16="http://schemas.microsoft.com/office/drawing/2014/main" id="{E9EC86B0-BB32-40C5-A8A1-D6720F74B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2" y="2128"/>
                <a:ext cx="12" cy="18"/>
              </a:xfrm>
              <a:custGeom>
                <a:avLst/>
                <a:gdLst>
                  <a:gd name="T0" fmla="*/ 47 w 47"/>
                  <a:gd name="T1" fmla="*/ 65 h 71"/>
                  <a:gd name="T2" fmla="*/ 29 w 47"/>
                  <a:gd name="T3" fmla="*/ 71 h 71"/>
                  <a:gd name="T4" fmla="*/ 0 w 47"/>
                  <a:gd name="T5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71">
                    <a:moveTo>
                      <a:pt x="47" y="65"/>
                    </a:moveTo>
                    <a:lnTo>
                      <a:pt x="29" y="71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91" name="Freeform 66">
                <a:extLst>
                  <a:ext uri="{FF2B5EF4-FFF2-40B4-BE49-F238E27FC236}">
                    <a16:creationId xmlns:a16="http://schemas.microsoft.com/office/drawing/2014/main" id="{B0F431B9-3693-4BA5-97B1-3A711B474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" y="2138"/>
                <a:ext cx="54" cy="34"/>
              </a:xfrm>
              <a:custGeom>
                <a:avLst/>
                <a:gdLst>
                  <a:gd name="T0" fmla="*/ 0 w 214"/>
                  <a:gd name="T1" fmla="*/ 19 h 135"/>
                  <a:gd name="T2" fmla="*/ 129 w 214"/>
                  <a:gd name="T3" fmla="*/ 135 h 135"/>
                  <a:gd name="T4" fmla="*/ 214 w 214"/>
                  <a:gd name="T5" fmla="*/ 99 h 135"/>
                  <a:gd name="T6" fmla="*/ 58 w 214"/>
                  <a:gd name="T7" fmla="*/ 0 h 135"/>
                  <a:gd name="T8" fmla="*/ 3 w 214"/>
                  <a:gd name="T9" fmla="*/ 1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135">
                    <a:moveTo>
                      <a:pt x="0" y="19"/>
                    </a:moveTo>
                    <a:lnTo>
                      <a:pt x="129" y="135"/>
                    </a:lnTo>
                    <a:lnTo>
                      <a:pt x="214" y="99"/>
                    </a:lnTo>
                    <a:lnTo>
                      <a:pt x="58" y="0"/>
                    </a:lnTo>
                    <a:lnTo>
                      <a:pt x="3" y="18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92" name="Line 67">
                <a:extLst>
                  <a:ext uri="{FF2B5EF4-FFF2-40B4-BE49-F238E27FC236}">
                    <a16:creationId xmlns:a16="http://schemas.microsoft.com/office/drawing/2014/main" id="{9E25A683-3C26-47E9-967E-1FAA1DFAD1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2" y="2128"/>
                <a:ext cx="17" cy="15"/>
              </a:xfrm>
              <a:prstGeom prst="line">
                <a:avLst/>
              </a:pr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93" name="Freeform 68">
                <a:extLst>
                  <a:ext uri="{FF2B5EF4-FFF2-40B4-BE49-F238E27FC236}">
                    <a16:creationId xmlns:a16="http://schemas.microsoft.com/office/drawing/2014/main" id="{01EE83AE-0C8C-445B-9C8E-05A402E31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4" y="2698"/>
                <a:ext cx="783" cy="959"/>
              </a:xfrm>
              <a:custGeom>
                <a:avLst/>
                <a:gdLst>
                  <a:gd name="T0" fmla="*/ 3134 w 3134"/>
                  <a:gd name="T1" fmla="*/ 102 h 3836"/>
                  <a:gd name="T2" fmla="*/ 2938 w 3134"/>
                  <a:gd name="T3" fmla="*/ 98 h 3836"/>
                  <a:gd name="T4" fmla="*/ 2786 w 3134"/>
                  <a:gd name="T5" fmla="*/ 174 h 3836"/>
                  <a:gd name="T6" fmla="*/ 2591 w 3134"/>
                  <a:gd name="T7" fmla="*/ 0 h 3836"/>
                  <a:gd name="T8" fmla="*/ 2357 w 3134"/>
                  <a:gd name="T9" fmla="*/ 20 h 3836"/>
                  <a:gd name="T10" fmla="*/ 2337 w 3134"/>
                  <a:gd name="T11" fmla="*/ 166 h 3836"/>
                  <a:gd name="T12" fmla="*/ 2296 w 3134"/>
                  <a:gd name="T13" fmla="*/ 321 h 3836"/>
                  <a:gd name="T14" fmla="*/ 2166 w 3134"/>
                  <a:gd name="T15" fmla="*/ 413 h 3836"/>
                  <a:gd name="T16" fmla="*/ 2184 w 3134"/>
                  <a:gd name="T17" fmla="*/ 516 h 3836"/>
                  <a:gd name="T18" fmla="*/ 2009 w 3134"/>
                  <a:gd name="T19" fmla="*/ 616 h 3836"/>
                  <a:gd name="T20" fmla="*/ 1874 w 3134"/>
                  <a:gd name="T21" fmla="*/ 801 h 3836"/>
                  <a:gd name="T22" fmla="*/ 1776 w 3134"/>
                  <a:gd name="T23" fmla="*/ 893 h 3836"/>
                  <a:gd name="T24" fmla="*/ 1852 w 3134"/>
                  <a:gd name="T25" fmla="*/ 1157 h 3836"/>
                  <a:gd name="T26" fmla="*/ 1635 w 3134"/>
                  <a:gd name="T27" fmla="*/ 1213 h 3836"/>
                  <a:gd name="T28" fmla="*/ 1635 w 3134"/>
                  <a:gd name="T29" fmla="*/ 1298 h 3836"/>
                  <a:gd name="T30" fmla="*/ 1705 w 3134"/>
                  <a:gd name="T31" fmla="*/ 1338 h 3836"/>
                  <a:gd name="T32" fmla="*/ 1577 w 3134"/>
                  <a:gd name="T33" fmla="*/ 1497 h 3836"/>
                  <a:gd name="T34" fmla="*/ 1615 w 3134"/>
                  <a:gd name="T35" fmla="*/ 1577 h 3836"/>
                  <a:gd name="T36" fmla="*/ 1534 w 3134"/>
                  <a:gd name="T37" fmla="*/ 1569 h 3836"/>
                  <a:gd name="T38" fmla="*/ 1430 w 3134"/>
                  <a:gd name="T39" fmla="*/ 1706 h 3836"/>
                  <a:gd name="T40" fmla="*/ 1353 w 3134"/>
                  <a:gd name="T41" fmla="*/ 1744 h 3836"/>
                  <a:gd name="T42" fmla="*/ 1104 w 3134"/>
                  <a:gd name="T43" fmla="*/ 1716 h 3836"/>
                  <a:gd name="T44" fmla="*/ 959 w 3134"/>
                  <a:gd name="T45" fmla="*/ 1798 h 3836"/>
                  <a:gd name="T46" fmla="*/ 718 w 3134"/>
                  <a:gd name="T47" fmla="*/ 1778 h 3836"/>
                  <a:gd name="T48" fmla="*/ 678 w 3134"/>
                  <a:gd name="T49" fmla="*/ 1850 h 3836"/>
                  <a:gd name="T50" fmla="*/ 570 w 3134"/>
                  <a:gd name="T51" fmla="*/ 1832 h 3836"/>
                  <a:gd name="T52" fmla="*/ 570 w 3134"/>
                  <a:gd name="T53" fmla="*/ 1833 h 3836"/>
                  <a:gd name="T54" fmla="*/ 562 w 3134"/>
                  <a:gd name="T55" fmla="*/ 1917 h 3836"/>
                  <a:gd name="T56" fmla="*/ 489 w 3134"/>
                  <a:gd name="T57" fmla="*/ 1954 h 3836"/>
                  <a:gd name="T58" fmla="*/ 468 w 3134"/>
                  <a:gd name="T59" fmla="*/ 1868 h 3836"/>
                  <a:gd name="T60" fmla="*/ 200 w 3134"/>
                  <a:gd name="T61" fmla="*/ 1946 h 3836"/>
                  <a:gd name="T62" fmla="*/ 214 w 3134"/>
                  <a:gd name="T63" fmla="*/ 2131 h 3836"/>
                  <a:gd name="T64" fmla="*/ 91 w 3134"/>
                  <a:gd name="T65" fmla="*/ 2451 h 3836"/>
                  <a:gd name="T66" fmla="*/ 136 w 3134"/>
                  <a:gd name="T67" fmla="*/ 2530 h 3836"/>
                  <a:gd name="T68" fmla="*/ 328 w 3134"/>
                  <a:gd name="T69" fmla="*/ 2539 h 3836"/>
                  <a:gd name="T70" fmla="*/ 328 w 3134"/>
                  <a:gd name="T71" fmla="*/ 2540 h 3836"/>
                  <a:gd name="T72" fmla="*/ 400 w 3134"/>
                  <a:gd name="T73" fmla="*/ 2708 h 3836"/>
                  <a:gd name="T74" fmla="*/ 357 w 3134"/>
                  <a:gd name="T75" fmla="*/ 2788 h 3836"/>
                  <a:gd name="T76" fmla="*/ 440 w 3134"/>
                  <a:gd name="T77" fmla="*/ 2788 h 3836"/>
                  <a:gd name="T78" fmla="*/ 455 w 3134"/>
                  <a:gd name="T79" fmla="*/ 2998 h 3836"/>
                  <a:gd name="T80" fmla="*/ 378 w 3134"/>
                  <a:gd name="T81" fmla="*/ 3039 h 3836"/>
                  <a:gd name="T82" fmla="*/ 401 w 3134"/>
                  <a:gd name="T83" fmla="*/ 3128 h 3836"/>
                  <a:gd name="T84" fmla="*/ 168 w 3134"/>
                  <a:gd name="T85" fmla="*/ 3396 h 3836"/>
                  <a:gd name="T86" fmla="*/ 179 w 3134"/>
                  <a:gd name="T87" fmla="*/ 3481 h 3836"/>
                  <a:gd name="T88" fmla="*/ 83 w 3134"/>
                  <a:gd name="T89" fmla="*/ 3504 h 3836"/>
                  <a:gd name="T90" fmla="*/ 36 w 3134"/>
                  <a:gd name="T91" fmla="*/ 3585 h 3836"/>
                  <a:gd name="T92" fmla="*/ 0 w 3134"/>
                  <a:gd name="T93" fmla="*/ 3834 h 3836"/>
                  <a:gd name="T94" fmla="*/ 0 w 3134"/>
                  <a:gd name="T95" fmla="*/ 3836 h 3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134" h="3836">
                    <a:moveTo>
                      <a:pt x="3134" y="102"/>
                    </a:moveTo>
                    <a:lnTo>
                      <a:pt x="2938" y="98"/>
                    </a:lnTo>
                    <a:lnTo>
                      <a:pt x="2786" y="174"/>
                    </a:lnTo>
                    <a:lnTo>
                      <a:pt x="2591" y="0"/>
                    </a:lnTo>
                    <a:lnTo>
                      <a:pt x="2357" y="20"/>
                    </a:lnTo>
                    <a:lnTo>
                      <a:pt x="2337" y="166"/>
                    </a:lnTo>
                    <a:lnTo>
                      <a:pt x="2296" y="321"/>
                    </a:lnTo>
                    <a:lnTo>
                      <a:pt x="2166" y="413"/>
                    </a:lnTo>
                    <a:lnTo>
                      <a:pt x="2184" y="516"/>
                    </a:lnTo>
                    <a:lnTo>
                      <a:pt x="2009" y="616"/>
                    </a:lnTo>
                    <a:lnTo>
                      <a:pt x="1874" y="801"/>
                    </a:lnTo>
                    <a:lnTo>
                      <a:pt x="1776" y="893"/>
                    </a:lnTo>
                    <a:lnTo>
                      <a:pt x="1852" y="1157"/>
                    </a:lnTo>
                    <a:lnTo>
                      <a:pt x="1635" y="1213"/>
                    </a:lnTo>
                    <a:lnTo>
                      <a:pt x="1635" y="1298"/>
                    </a:lnTo>
                    <a:lnTo>
                      <a:pt x="1705" y="1338"/>
                    </a:lnTo>
                    <a:lnTo>
                      <a:pt x="1577" y="1497"/>
                    </a:lnTo>
                    <a:lnTo>
                      <a:pt x="1615" y="1577"/>
                    </a:lnTo>
                    <a:lnTo>
                      <a:pt x="1534" y="1569"/>
                    </a:lnTo>
                    <a:lnTo>
                      <a:pt x="1430" y="1706"/>
                    </a:lnTo>
                    <a:lnTo>
                      <a:pt x="1353" y="1744"/>
                    </a:lnTo>
                    <a:lnTo>
                      <a:pt x="1104" y="1716"/>
                    </a:lnTo>
                    <a:lnTo>
                      <a:pt x="959" y="1798"/>
                    </a:lnTo>
                    <a:lnTo>
                      <a:pt x="718" y="1778"/>
                    </a:lnTo>
                    <a:lnTo>
                      <a:pt x="678" y="1850"/>
                    </a:lnTo>
                    <a:lnTo>
                      <a:pt x="570" y="1832"/>
                    </a:lnTo>
                    <a:lnTo>
                      <a:pt x="570" y="1833"/>
                    </a:lnTo>
                    <a:lnTo>
                      <a:pt x="562" y="1917"/>
                    </a:lnTo>
                    <a:lnTo>
                      <a:pt x="489" y="1954"/>
                    </a:lnTo>
                    <a:lnTo>
                      <a:pt x="468" y="1868"/>
                    </a:lnTo>
                    <a:lnTo>
                      <a:pt x="200" y="1946"/>
                    </a:lnTo>
                    <a:lnTo>
                      <a:pt x="214" y="2131"/>
                    </a:lnTo>
                    <a:lnTo>
                      <a:pt x="91" y="2451"/>
                    </a:lnTo>
                    <a:lnTo>
                      <a:pt x="136" y="2530"/>
                    </a:lnTo>
                    <a:lnTo>
                      <a:pt x="328" y="2539"/>
                    </a:lnTo>
                    <a:lnTo>
                      <a:pt x="328" y="2540"/>
                    </a:lnTo>
                    <a:lnTo>
                      <a:pt x="400" y="2708"/>
                    </a:lnTo>
                    <a:lnTo>
                      <a:pt x="357" y="2788"/>
                    </a:lnTo>
                    <a:lnTo>
                      <a:pt x="440" y="2788"/>
                    </a:lnTo>
                    <a:lnTo>
                      <a:pt x="455" y="2998"/>
                    </a:lnTo>
                    <a:lnTo>
                      <a:pt x="378" y="3039"/>
                    </a:lnTo>
                    <a:lnTo>
                      <a:pt x="401" y="3128"/>
                    </a:lnTo>
                    <a:lnTo>
                      <a:pt x="168" y="3396"/>
                    </a:lnTo>
                    <a:lnTo>
                      <a:pt x="179" y="3481"/>
                    </a:lnTo>
                    <a:lnTo>
                      <a:pt x="83" y="3504"/>
                    </a:lnTo>
                    <a:lnTo>
                      <a:pt x="36" y="3585"/>
                    </a:lnTo>
                    <a:lnTo>
                      <a:pt x="0" y="3834"/>
                    </a:lnTo>
                    <a:lnTo>
                      <a:pt x="0" y="3836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94" name="Freeform 69">
                <a:extLst>
                  <a:ext uri="{FF2B5EF4-FFF2-40B4-BE49-F238E27FC236}">
                    <a16:creationId xmlns:a16="http://schemas.microsoft.com/office/drawing/2014/main" id="{B8BF9C11-0E12-4B5D-8579-C94F20017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5" y="2230"/>
                <a:ext cx="57" cy="101"/>
              </a:xfrm>
              <a:custGeom>
                <a:avLst/>
                <a:gdLst>
                  <a:gd name="T0" fmla="*/ 50 w 225"/>
                  <a:gd name="T1" fmla="*/ 0 h 404"/>
                  <a:gd name="T2" fmla="*/ 0 w 225"/>
                  <a:gd name="T3" fmla="*/ 81 h 404"/>
                  <a:gd name="T4" fmla="*/ 186 w 225"/>
                  <a:gd name="T5" fmla="*/ 404 h 404"/>
                  <a:gd name="T6" fmla="*/ 225 w 225"/>
                  <a:gd name="T7" fmla="*/ 313 h 404"/>
                  <a:gd name="T8" fmla="*/ 198 w 225"/>
                  <a:gd name="T9" fmla="*/ 99 h 404"/>
                  <a:gd name="T10" fmla="*/ 50 w 225"/>
                  <a:gd name="T11" fmla="*/ 0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5" h="404">
                    <a:moveTo>
                      <a:pt x="50" y="0"/>
                    </a:moveTo>
                    <a:lnTo>
                      <a:pt x="0" y="81"/>
                    </a:lnTo>
                    <a:lnTo>
                      <a:pt x="186" y="404"/>
                    </a:lnTo>
                    <a:lnTo>
                      <a:pt x="225" y="313"/>
                    </a:lnTo>
                    <a:lnTo>
                      <a:pt x="198" y="99"/>
                    </a:lnTo>
                    <a:lnTo>
                      <a:pt x="50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95" name="Freeform 70">
                <a:extLst>
                  <a:ext uri="{FF2B5EF4-FFF2-40B4-BE49-F238E27FC236}">
                    <a16:creationId xmlns:a16="http://schemas.microsoft.com/office/drawing/2014/main" id="{0873CAEF-DB9F-4218-A9D6-F40EA88F7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2" y="2106"/>
                <a:ext cx="376" cy="1311"/>
              </a:xfrm>
              <a:custGeom>
                <a:avLst/>
                <a:gdLst>
                  <a:gd name="T0" fmla="*/ 1046 w 1503"/>
                  <a:gd name="T1" fmla="*/ 0 h 5242"/>
                  <a:gd name="T2" fmla="*/ 915 w 1503"/>
                  <a:gd name="T3" fmla="*/ 278 h 5242"/>
                  <a:gd name="T4" fmla="*/ 998 w 1503"/>
                  <a:gd name="T5" fmla="*/ 306 h 5242"/>
                  <a:gd name="T6" fmla="*/ 1118 w 1503"/>
                  <a:gd name="T7" fmla="*/ 537 h 5242"/>
                  <a:gd name="T8" fmla="*/ 1038 w 1503"/>
                  <a:gd name="T9" fmla="*/ 550 h 5242"/>
                  <a:gd name="T10" fmla="*/ 1085 w 1503"/>
                  <a:gd name="T11" fmla="*/ 705 h 5242"/>
                  <a:gd name="T12" fmla="*/ 998 w 1503"/>
                  <a:gd name="T13" fmla="*/ 871 h 5242"/>
                  <a:gd name="T14" fmla="*/ 862 w 1503"/>
                  <a:gd name="T15" fmla="*/ 965 h 5242"/>
                  <a:gd name="T16" fmla="*/ 898 w 1503"/>
                  <a:gd name="T17" fmla="*/ 1089 h 5242"/>
                  <a:gd name="T18" fmla="*/ 1126 w 1503"/>
                  <a:gd name="T19" fmla="*/ 1231 h 5242"/>
                  <a:gd name="T20" fmla="*/ 1426 w 1503"/>
                  <a:gd name="T21" fmla="*/ 1555 h 5242"/>
                  <a:gd name="T22" fmla="*/ 1488 w 1503"/>
                  <a:gd name="T23" fmla="*/ 1770 h 5242"/>
                  <a:gd name="T24" fmla="*/ 1488 w 1503"/>
                  <a:gd name="T25" fmla="*/ 1772 h 5242"/>
                  <a:gd name="T26" fmla="*/ 1503 w 1503"/>
                  <a:gd name="T27" fmla="*/ 1851 h 5242"/>
                  <a:gd name="T28" fmla="*/ 1441 w 1503"/>
                  <a:gd name="T29" fmla="*/ 1948 h 5242"/>
                  <a:gd name="T30" fmla="*/ 1369 w 1503"/>
                  <a:gd name="T31" fmla="*/ 1723 h 5242"/>
                  <a:gd name="T32" fmla="*/ 1060 w 1503"/>
                  <a:gd name="T33" fmla="*/ 1417 h 5242"/>
                  <a:gd name="T34" fmla="*/ 1033 w 1503"/>
                  <a:gd name="T35" fmla="*/ 1337 h 5242"/>
                  <a:gd name="T36" fmla="*/ 948 w 1503"/>
                  <a:gd name="T37" fmla="*/ 1504 h 5242"/>
                  <a:gd name="T38" fmla="*/ 769 w 1503"/>
                  <a:gd name="T39" fmla="*/ 2956 h 5242"/>
                  <a:gd name="T40" fmla="*/ 884 w 1503"/>
                  <a:gd name="T41" fmla="*/ 2730 h 5242"/>
                  <a:gd name="T42" fmla="*/ 1012 w 1503"/>
                  <a:gd name="T43" fmla="*/ 2878 h 5242"/>
                  <a:gd name="T44" fmla="*/ 1019 w 1503"/>
                  <a:gd name="T45" fmla="*/ 2961 h 5242"/>
                  <a:gd name="T46" fmla="*/ 835 w 1503"/>
                  <a:gd name="T47" fmla="*/ 2935 h 5242"/>
                  <a:gd name="T48" fmla="*/ 742 w 1503"/>
                  <a:gd name="T49" fmla="*/ 3135 h 5242"/>
                  <a:gd name="T50" fmla="*/ 743 w 1503"/>
                  <a:gd name="T51" fmla="*/ 3271 h 5242"/>
                  <a:gd name="T52" fmla="*/ 426 w 1503"/>
                  <a:gd name="T53" fmla="*/ 4719 h 5242"/>
                  <a:gd name="T54" fmla="*/ 315 w 1503"/>
                  <a:gd name="T55" fmla="*/ 4924 h 5242"/>
                  <a:gd name="T56" fmla="*/ 314 w 1503"/>
                  <a:gd name="T57" fmla="*/ 4925 h 5242"/>
                  <a:gd name="T58" fmla="*/ 181 w 1503"/>
                  <a:gd name="T59" fmla="*/ 5108 h 5242"/>
                  <a:gd name="T60" fmla="*/ 0 w 1503"/>
                  <a:gd name="T61" fmla="*/ 5242 h 5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03" h="5242">
                    <a:moveTo>
                      <a:pt x="1046" y="0"/>
                    </a:moveTo>
                    <a:lnTo>
                      <a:pt x="915" y="278"/>
                    </a:lnTo>
                    <a:lnTo>
                      <a:pt x="998" y="306"/>
                    </a:lnTo>
                    <a:lnTo>
                      <a:pt x="1118" y="537"/>
                    </a:lnTo>
                    <a:lnTo>
                      <a:pt x="1038" y="550"/>
                    </a:lnTo>
                    <a:lnTo>
                      <a:pt x="1085" y="705"/>
                    </a:lnTo>
                    <a:lnTo>
                      <a:pt x="998" y="871"/>
                    </a:lnTo>
                    <a:lnTo>
                      <a:pt x="862" y="965"/>
                    </a:lnTo>
                    <a:lnTo>
                      <a:pt x="898" y="1089"/>
                    </a:lnTo>
                    <a:lnTo>
                      <a:pt x="1126" y="1231"/>
                    </a:lnTo>
                    <a:lnTo>
                      <a:pt x="1426" y="1555"/>
                    </a:lnTo>
                    <a:lnTo>
                      <a:pt x="1488" y="1770"/>
                    </a:lnTo>
                    <a:lnTo>
                      <a:pt x="1488" y="1772"/>
                    </a:lnTo>
                    <a:lnTo>
                      <a:pt x="1503" y="1851"/>
                    </a:lnTo>
                    <a:lnTo>
                      <a:pt x="1441" y="1948"/>
                    </a:lnTo>
                    <a:lnTo>
                      <a:pt x="1369" y="1723"/>
                    </a:lnTo>
                    <a:lnTo>
                      <a:pt x="1060" y="1417"/>
                    </a:lnTo>
                    <a:lnTo>
                      <a:pt x="1033" y="1337"/>
                    </a:lnTo>
                    <a:lnTo>
                      <a:pt x="948" y="1504"/>
                    </a:lnTo>
                    <a:lnTo>
                      <a:pt x="769" y="2956"/>
                    </a:lnTo>
                    <a:lnTo>
                      <a:pt x="884" y="2730"/>
                    </a:lnTo>
                    <a:lnTo>
                      <a:pt x="1012" y="2878"/>
                    </a:lnTo>
                    <a:lnTo>
                      <a:pt x="1019" y="2961"/>
                    </a:lnTo>
                    <a:lnTo>
                      <a:pt x="835" y="2935"/>
                    </a:lnTo>
                    <a:lnTo>
                      <a:pt x="742" y="3135"/>
                    </a:lnTo>
                    <a:lnTo>
                      <a:pt x="743" y="3271"/>
                    </a:lnTo>
                    <a:lnTo>
                      <a:pt x="426" y="4719"/>
                    </a:lnTo>
                    <a:lnTo>
                      <a:pt x="315" y="4924"/>
                    </a:lnTo>
                    <a:lnTo>
                      <a:pt x="314" y="4925"/>
                    </a:lnTo>
                    <a:lnTo>
                      <a:pt x="181" y="5108"/>
                    </a:lnTo>
                    <a:lnTo>
                      <a:pt x="0" y="5242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96" name="Freeform 71">
                <a:extLst>
                  <a:ext uri="{FF2B5EF4-FFF2-40B4-BE49-F238E27FC236}">
                    <a16:creationId xmlns:a16="http://schemas.microsoft.com/office/drawing/2014/main" id="{394F0B70-C625-441B-8964-ACCEA8FE3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9" y="826"/>
                <a:ext cx="523" cy="168"/>
              </a:xfrm>
              <a:custGeom>
                <a:avLst/>
                <a:gdLst>
                  <a:gd name="T0" fmla="*/ 2092 w 2092"/>
                  <a:gd name="T1" fmla="*/ 672 h 672"/>
                  <a:gd name="T2" fmla="*/ 1821 w 2092"/>
                  <a:gd name="T3" fmla="*/ 498 h 672"/>
                  <a:gd name="T4" fmla="*/ 1709 w 2092"/>
                  <a:gd name="T5" fmla="*/ 378 h 672"/>
                  <a:gd name="T6" fmla="*/ 1727 w 2092"/>
                  <a:gd name="T7" fmla="*/ 296 h 672"/>
                  <a:gd name="T8" fmla="*/ 1677 w 2092"/>
                  <a:gd name="T9" fmla="*/ 223 h 672"/>
                  <a:gd name="T10" fmla="*/ 1601 w 2092"/>
                  <a:gd name="T11" fmla="*/ 203 h 672"/>
                  <a:gd name="T12" fmla="*/ 1367 w 2092"/>
                  <a:gd name="T13" fmla="*/ 288 h 672"/>
                  <a:gd name="T14" fmla="*/ 1293 w 2092"/>
                  <a:gd name="T15" fmla="*/ 241 h 672"/>
                  <a:gd name="T16" fmla="*/ 1235 w 2092"/>
                  <a:gd name="T17" fmla="*/ 305 h 672"/>
                  <a:gd name="T18" fmla="*/ 1036 w 2092"/>
                  <a:gd name="T19" fmla="*/ 275 h 672"/>
                  <a:gd name="T20" fmla="*/ 722 w 2092"/>
                  <a:gd name="T21" fmla="*/ 91 h 672"/>
                  <a:gd name="T22" fmla="*/ 657 w 2092"/>
                  <a:gd name="T23" fmla="*/ 137 h 672"/>
                  <a:gd name="T24" fmla="*/ 391 w 2092"/>
                  <a:gd name="T25" fmla="*/ 73 h 672"/>
                  <a:gd name="T26" fmla="*/ 208 w 2092"/>
                  <a:gd name="T27" fmla="*/ 127 h 672"/>
                  <a:gd name="T28" fmla="*/ 46 w 2092"/>
                  <a:gd name="T29" fmla="*/ 95 h 672"/>
                  <a:gd name="T30" fmla="*/ 0 w 2092"/>
                  <a:gd name="T31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92" h="672">
                    <a:moveTo>
                      <a:pt x="2092" y="672"/>
                    </a:moveTo>
                    <a:lnTo>
                      <a:pt x="1821" y="498"/>
                    </a:lnTo>
                    <a:lnTo>
                      <a:pt x="1709" y="378"/>
                    </a:lnTo>
                    <a:lnTo>
                      <a:pt x="1727" y="296"/>
                    </a:lnTo>
                    <a:lnTo>
                      <a:pt x="1677" y="223"/>
                    </a:lnTo>
                    <a:lnTo>
                      <a:pt x="1601" y="203"/>
                    </a:lnTo>
                    <a:lnTo>
                      <a:pt x="1367" y="288"/>
                    </a:lnTo>
                    <a:lnTo>
                      <a:pt x="1293" y="241"/>
                    </a:lnTo>
                    <a:lnTo>
                      <a:pt x="1235" y="305"/>
                    </a:lnTo>
                    <a:lnTo>
                      <a:pt x="1036" y="275"/>
                    </a:lnTo>
                    <a:lnTo>
                      <a:pt x="722" y="91"/>
                    </a:lnTo>
                    <a:lnTo>
                      <a:pt x="657" y="137"/>
                    </a:lnTo>
                    <a:lnTo>
                      <a:pt x="391" y="73"/>
                    </a:lnTo>
                    <a:lnTo>
                      <a:pt x="208" y="127"/>
                    </a:lnTo>
                    <a:lnTo>
                      <a:pt x="46" y="95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97" name="Freeform 72">
                <a:extLst>
                  <a:ext uri="{FF2B5EF4-FFF2-40B4-BE49-F238E27FC236}">
                    <a16:creationId xmlns:a16="http://schemas.microsoft.com/office/drawing/2014/main" id="{B7D14C79-F48D-4D29-B6FD-D7FF6D11F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9" y="6"/>
                <a:ext cx="318" cy="447"/>
              </a:xfrm>
              <a:custGeom>
                <a:avLst/>
                <a:gdLst>
                  <a:gd name="T0" fmla="*/ 1272 w 1272"/>
                  <a:gd name="T1" fmla="*/ 0 h 1787"/>
                  <a:gd name="T2" fmla="*/ 800 w 1272"/>
                  <a:gd name="T3" fmla="*/ 117 h 1787"/>
                  <a:gd name="T4" fmla="*/ 405 w 1272"/>
                  <a:gd name="T5" fmla="*/ 242 h 1787"/>
                  <a:gd name="T6" fmla="*/ 237 w 1272"/>
                  <a:gd name="T7" fmla="*/ 385 h 1787"/>
                  <a:gd name="T8" fmla="*/ 236 w 1272"/>
                  <a:gd name="T9" fmla="*/ 907 h 1787"/>
                  <a:gd name="T10" fmla="*/ 319 w 1272"/>
                  <a:gd name="T11" fmla="*/ 1007 h 1787"/>
                  <a:gd name="T12" fmla="*/ 240 w 1272"/>
                  <a:gd name="T13" fmla="*/ 957 h 1787"/>
                  <a:gd name="T14" fmla="*/ 219 w 1272"/>
                  <a:gd name="T15" fmla="*/ 1127 h 1787"/>
                  <a:gd name="T16" fmla="*/ 232 w 1272"/>
                  <a:gd name="T17" fmla="*/ 1238 h 1787"/>
                  <a:gd name="T18" fmla="*/ 300 w 1272"/>
                  <a:gd name="T19" fmla="*/ 1285 h 1787"/>
                  <a:gd name="T20" fmla="*/ 192 w 1272"/>
                  <a:gd name="T21" fmla="*/ 1327 h 1787"/>
                  <a:gd name="T22" fmla="*/ 182 w 1272"/>
                  <a:gd name="T23" fmla="*/ 1413 h 1787"/>
                  <a:gd name="T24" fmla="*/ 269 w 1272"/>
                  <a:gd name="T25" fmla="*/ 1573 h 1787"/>
                  <a:gd name="T26" fmla="*/ 189 w 1272"/>
                  <a:gd name="T27" fmla="*/ 1530 h 1787"/>
                  <a:gd name="T28" fmla="*/ 0 w 1272"/>
                  <a:gd name="T29" fmla="*/ 1787 h 1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72" h="1787">
                    <a:moveTo>
                      <a:pt x="1272" y="0"/>
                    </a:moveTo>
                    <a:lnTo>
                      <a:pt x="800" y="117"/>
                    </a:lnTo>
                    <a:lnTo>
                      <a:pt x="405" y="242"/>
                    </a:lnTo>
                    <a:lnTo>
                      <a:pt x="237" y="385"/>
                    </a:lnTo>
                    <a:lnTo>
                      <a:pt x="236" y="907"/>
                    </a:lnTo>
                    <a:lnTo>
                      <a:pt x="319" y="1007"/>
                    </a:lnTo>
                    <a:lnTo>
                      <a:pt x="240" y="957"/>
                    </a:lnTo>
                    <a:lnTo>
                      <a:pt x="219" y="1127"/>
                    </a:lnTo>
                    <a:lnTo>
                      <a:pt x="232" y="1238"/>
                    </a:lnTo>
                    <a:lnTo>
                      <a:pt x="300" y="1285"/>
                    </a:lnTo>
                    <a:lnTo>
                      <a:pt x="192" y="1327"/>
                    </a:lnTo>
                    <a:lnTo>
                      <a:pt x="182" y="1413"/>
                    </a:lnTo>
                    <a:lnTo>
                      <a:pt x="269" y="1573"/>
                    </a:lnTo>
                    <a:lnTo>
                      <a:pt x="189" y="1530"/>
                    </a:lnTo>
                    <a:lnTo>
                      <a:pt x="0" y="1787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98" name="Freeform 73">
                <a:extLst>
                  <a:ext uri="{FF2B5EF4-FFF2-40B4-BE49-F238E27FC236}">
                    <a16:creationId xmlns:a16="http://schemas.microsoft.com/office/drawing/2014/main" id="{AA74936B-F3FD-465B-92BB-44945EA94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4" y="2626"/>
                <a:ext cx="612" cy="461"/>
              </a:xfrm>
              <a:custGeom>
                <a:avLst/>
                <a:gdLst>
                  <a:gd name="T0" fmla="*/ 2450 w 2450"/>
                  <a:gd name="T1" fmla="*/ 9 h 1846"/>
                  <a:gd name="T2" fmla="*/ 2448 w 2450"/>
                  <a:gd name="T3" fmla="*/ 9 h 1846"/>
                  <a:gd name="T4" fmla="*/ 2273 w 2450"/>
                  <a:gd name="T5" fmla="*/ 44 h 1846"/>
                  <a:gd name="T6" fmla="*/ 2215 w 2450"/>
                  <a:gd name="T7" fmla="*/ 101 h 1846"/>
                  <a:gd name="T8" fmla="*/ 1991 w 2450"/>
                  <a:gd name="T9" fmla="*/ 0 h 1846"/>
                  <a:gd name="T10" fmla="*/ 1946 w 2450"/>
                  <a:gd name="T11" fmla="*/ 111 h 1846"/>
                  <a:gd name="T12" fmla="*/ 1996 w 2450"/>
                  <a:gd name="T13" fmla="*/ 232 h 1846"/>
                  <a:gd name="T14" fmla="*/ 2124 w 2450"/>
                  <a:gd name="T15" fmla="*/ 321 h 1846"/>
                  <a:gd name="T16" fmla="*/ 2112 w 2450"/>
                  <a:gd name="T17" fmla="*/ 491 h 1846"/>
                  <a:gd name="T18" fmla="*/ 2023 w 2450"/>
                  <a:gd name="T19" fmla="*/ 459 h 1846"/>
                  <a:gd name="T20" fmla="*/ 1657 w 2450"/>
                  <a:gd name="T21" fmla="*/ 570 h 1846"/>
                  <a:gd name="T22" fmla="*/ 1631 w 2450"/>
                  <a:gd name="T23" fmla="*/ 652 h 1846"/>
                  <a:gd name="T24" fmla="*/ 1472 w 2450"/>
                  <a:gd name="T25" fmla="*/ 687 h 1846"/>
                  <a:gd name="T26" fmla="*/ 1445 w 2450"/>
                  <a:gd name="T27" fmla="*/ 776 h 1846"/>
                  <a:gd name="T28" fmla="*/ 1434 w 2450"/>
                  <a:gd name="T29" fmla="*/ 872 h 1846"/>
                  <a:gd name="T30" fmla="*/ 1268 w 2450"/>
                  <a:gd name="T31" fmla="*/ 883 h 1846"/>
                  <a:gd name="T32" fmla="*/ 1196 w 2450"/>
                  <a:gd name="T33" fmla="*/ 1079 h 1846"/>
                  <a:gd name="T34" fmla="*/ 1282 w 2450"/>
                  <a:gd name="T35" fmla="*/ 1143 h 1846"/>
                  <a:gd name="T36" fmla="*/ 1210 w 2450"/>
                  <a:gd name="T37" fmla="*/ 1215 h 1846"/>
                  <a:gd name="T38" fmla="*/ 1090 w 2450"/>
                  <a:gd name="T39" fmla="*/ 1175 h 1846"/>
                  <a:gd name="T40" fmla="*/ 996 w 2450"/>
                  <a:gd name="T41" fmla="*/ 1321 h 1846"/>
                  <a:gd name="T42" fmla="*/ 1040 w 2450"/>
                  <a:gd name="T43" fmla="*/ 1399 h 1846"/>
                  <a:gd name="T44" fmla="*/ 1329 w 2450"/>
                  <a:gd name="T45" fmla="*/ 1563 h 1846"/>
                  <a:gd name="T46" fmla="*/ 1324 w 2450"/>
                  <a:gd name="T47" fmla="*/ 1700 h 1846"/>
                  <a:gd name="T48" fmla="*/ 1294 w 2450"/>
                  <a:gd name="T49" fmla="*/ 1706 h 1846"/>
                  <a:gd name="T50" fmla="*/ 1227 w 2450"/>
                  <a:gd name="T51" fmla="*/ 1709 h 1846"/>
                  <a:gd name="T52" fmla="*/ 1103 w 2450"/>
                  <a:gd name="T53" fmla="*/ 1846 h 1846"/>
                  <a:gd name="T54" fmla="*/ 952 w 2450"/>
                  <a:gd name="T55" fmla="*/ 1781 h 1846"/>
                  <a:gd name="T56" fmla="*/ 950 w 2450"/>
                  <a:gd name="T57" fmla="*/ 1698 h 1846"/>
                  <a:gd name="T58" fmla="*/ 679 w 2450"/>
                  <a:gd name="T59" fmla="*/ 1674 h 1846"/>
                  <a:gd name="T60" fmla="*/ 665 w 2450"/>
                  <a:gd name="T61" fmla="*/ 1506 h 1846"/>
                  <a:gd name="T62" fmla="*/ 593 w 2450"/>
                  <a:gd name="T63" fmla="*/ 1571 h 1846"/>
                  <a:gd name="T64" fmla="*/ 523 w 2450"/>
                  <a:gd name="T65" fmla="*/ 1529 h 1846"/>
                  <a:gd name="T66" fmla="*/ 271 w 2450"/>
                  <a:gd name="T67" fmla="*/ 1643 h 1846"/>
                  <a:gd name="T68" fmla="*/ 169 w 2450"/>
                  <a:gd name="T69" fmla="*/ 1519 h 1846"/>
                  <a:gd name="T70" fmla="*/ 0 w 2450"/>
                  <a:gd name="T71" fmla="*/ 1500 h 1846"/>
                  <a:gd name="T72" fmla="*/ 4 w 2450"/>
                  <a:gd name="T73" fmla="*/ 1605 h 1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50" h="1846">
                    <a:moveTo>
                      <a:pt x="2450" y="9"/>
                    </a:moveTo>
                    <a:lnTo>
                      <a:pt x="2448" y="9"/>
                    </a:lnTo>
                    <a:lnTo>
                      <a:pt x="2273" y="44"/>
                    </a:lnTo>
                    <a:lnTo>
                      <a:pt x="2215" y="101"/>
                    </a:lnTo>
                    <a:lnTo>
                      <a:pt x="1991" y="0"/>
                    </a:lnTo>
                    <a:lnTo>
                      <a:pt x="1946" y="111"/>
                    </a:lnTo>
                    <a:lnTo>
                      <a:pt x="1996" y="232"/>
                    </a:lnTo>
                    <a:lnTo>
                      <a:pt x="2124" y="321"/>
                    </a:lnTo>
                    <a:lnTo>
                      <a:pt x="2112" y="491"/>
                    </a:lnTo>
                    <a:lnTo>
                      <a:pt x="2023" y="459"/>
                    </a:lnTo>
                    <a:lnTo>
                      <a:pt x="1657" y="570"/>
                    </a:lnTo>
                    <a:lnTo>
                      <a:pt x="1631" y="652"/>
                    </a:lnTo>
                    <a:lnTo>
                      <a:pt x="1472" y="687"/>
                    </a:lnTo>
                    <a:lnTo>
                      <a:pt x="1445" y="776"/>
                    </a:lnTo>
                    <a:lnTo>
                      <a:pt x="1434" y="872"/>
                    </a:lnTo>
                    <a:lnTo>
                      <a:pt x="1268" y="883"/>
                    </a:lnTo>
                    <a:lnTo>
                      <a:pt x="1196" y="1079"/>
                    </a:lnTo>
                    <a:lnTo>
                      <a:pt x="1282" y="1143"/>
                    </a:lnTo>
                    <a:lnTo>
                      <a:pt x="1210" y="1215"/>
                    </a:lnTo>
                    <a:lnTo>
                      <a:pt x="1090" y="1175"/>
                    </a:lnTo>
                    <a:lnTo>
                      <a:pt x="996" y="1321"/>
                    </a:lnTo>
                    <a:lnTo>
                      <a:pt x="1040" y="1399"/>
                    </a:lnTo>
                    <a:lnTo>
                      <a:pt x="1329" y="1563"/>
                    </a:lnTo>
                    <a:lnTo>
                      <a:pt x="1324" y="1700"/>
                    </a:lnTo>
                    <a:lnTo>
                      <a:pt x="1294" y="1706"/>
                    </a:lnTo>
                    <a:lnTo>
                      <a:pt x="1227" y="1709"/>
                    </a:lnTo>
                    <a:lnTo>
                      <a:pt x="1103" y="1846"/>
                    </a:lnTo>
                    <a:lnTo>
                      <a:pt x="952" y="1781"/>
                    </a:lnTo>
                    <a:lnTo>
                      <a:pt x="950" y="1698"/>
                    </a:lnTo>
                    <a:lnTo>
                      <a:pt x="679" y="1674"/>
                    </a:lnTo>
                    <a:lnTo>
                      <a:pt x="665" y="1506"/>
                    </a:lnTo>
                    <a:lnTo>
                      <a:pt x="593" y="1571"/>
                    </a:lnTo>
                    <a:lnTo>
                      <a:pt x="523" y="1529"/>
                    </a:lnTo>
                    <a:lnTo>
                      <a:pt x="271" y="1643"/>
                    </a:lnTo>
                    <a:lnTo>
                      <a:pt x="169" y="1519"/>
                    </a:lnTo>
                    <a:lnTo>
                      <a:pt x="0" y="1500"/>
                    </a:lnTo>
                    <a:lnTo>
                      <a:pt x="4" y="1605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699" name="Freeform 74">
                <a:extLst>
                  <a:ext uri="{FF2B5EF4-FFF2-40B4-BE49-F238E27FC236}">
                    <a16:creationId xmlns:a16="http://schemas.microsoft.com/office/drawing/2014/main" id="{C8876D48-31D1-4698-828D-232452393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7" y="3353"/>
                <a:ext cx="72" cy="56"/>
              </a:xfrm>
              <a:custGeom>
                <a:avLst/>
                <a:gdLst>
                  <a:gd name="T0" fmla="*/ 289 w 289"/>
                  <a:gd name="T1" fmla="*/ 78 h 220"/>
                  <a:gd name="T2" fmla="*/ 226 w 289"/>
                  <a:gd name="T3" fmla="*/ 188 h 220"/>
                  <a:gd name="T4" fmla="*/ 133 w 289"/>
                  <a:gd name="T5" fmla="*/ 220 h 220"/>
                  <a:gd name="T6" fmla="*/ 0 w 289"/>
                  <a:gd name="T7" fmla="*/ 95 h 220"/>
                  <a:gd name="T8" fmla="*/ 16 w 289"/>
                  <a:gd name="T9" fmla="*/ 0 h 220"/>
                  <a:gd name="T10" fmla="*/ 133 w 289"/>
                  <a:gd name="T11" fmla="*/ 0 h 220"/>
                  <a:gd name="T12" fmla="*/ 193 w 289"/>
                  <a:gd name="T13" fmla="*/ 118 h 220"/>
                  <a:gd name="T14" fmla="*/ 289 w 289"/>
                  <a:gd name="T15" fmla="*/ 78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9" h="220">
                    <a:moveTo>
                      <a:pt x="289" y="78"/>
                    </a:moveTo>
                    <a:lnTo>
                      <a:pt x="226" y="188"/>
                    </a:lnTo>
                    <a:lnTo>
                      <a:pt x="133" y="220"/>
                    </a:lnTo>
                    <a:lnTo>
                      <a:pt x="0" y="95"/>
                    </a:lnTo>
                    <a:lnTo>
                      <a:pt x="16" y="0"/>
                    </a:lnTo>
                    <a:lnTo>
                      <a:pt x="133" y="0"/>
                    </a:lnTo>
                    <a:lnTo>
                      <a:pt x="193" y="118"/>
                    </a:lnTo>
                    <a:lnTo>
                      <a:pt x="289" y="78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700" name="Freeform 75">
                <a:extLst>
                  <a:ext uri="{FF2B5EF4-FFF2-40B4-BE49-F238E27FC236}">
                    <a16:creationId xmlns:a16="http://schemas.microsoft.com/office/drawing/2014/main" id="{F8556833-5944-4725-A247-5B304CFCF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" y="1331"/>
                <a:ext cx="8" cy="22"/>
              </a:xfrm>
              <a:custGeom>
                <a:avLst/>
                <a:gdLst>
                  <a:gd name="T0" fmla="*/ 31 w 31"/>
                  <a:gd name="T1" fmla="*/ 0 h 89"/>
                  <a:gd name="T2" fmla="*/ 0 w 31"/>
                  <a:gd name="T3" fmla="*/ 4 h 89"/>
                  <a:gd name="T4" fmla="*/ 22 w 31"/>
                  <a:gd name="T5" fmla="*/ 87 h 89"/>
                  <a:gd name="T6" fmla="*/ 23 w 31"/>
                  <a:gd name="T7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89">
                    <a:moveTo>
                      <a:pt x="31" y="0"/>
                    </a:moveTo>
                    <a:lnTo>
                      <a:pt x="0" y="4"/>
                    </a:lnTo>
                    <a:lnTo>
                      <a:pt x="22" y="87"/>
                    </a:lnTo>
                    <a:lnTo>
                      <a:pt x="23" y="89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701" name="Freeform 76">
                <a:extLst>
                  <a:ext uri="{FF2B5EF4-FFF2-40B4-BE49-F238E27FC236}">
                    <a16:creationId xmlns:a16="http://schemas.microsoft.com/office/drawing/2014/main" id="{3991B51E-7705-492B-9470-18835256D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" y="3209"/>
                <a:ext cx="1046" cy="353"/>
              </a:xfrm>
              <a:custGeom>
                <a:avLst/>
                <a:gdLst>
                  <a:gd name="T0" fmla="*/ 0 w 4184"/>
                  <a:gd name="T1" fmla="*/ 732 h 1412"/>
                  <a:gd name="T2" fmla="*/ 413 w 4184"/>
                  <a:gd name="T3" fmla="*/ 745 h 1412"/>
                  <a:gd name="T4" fmla="*/ 471 w 4184"/>
                  <a:gd name="T5" fmla="*/ 816 h 1412"/>
                  <a:gd name="T6" fmla="*/ 457 w 4184"/>
                  <a:gd name="T7" fmla="*/ 897 h 1412"/>
                  <a:gd name="T8" fmla="*/ 563 w 4184"/>
                  <a:gd name="T9" fmla="*/ 920 h 1412"/>
                  <a:gd name="T10" fmla="*/ 844 w 4184"/>
                  <a:gd name="T11" fmla="*/ 889 h 1412"/>
                  <a:gd name="T12" fmla="*/ 781 w 4184"/>
                  <a:gd name="T13" fmla="*/ 822 h 1412"/>
                  <a:gd name="T14" fmla="*/ 817 w 4184"/>
                  <a:gd name="T15" fmla="*/ 750 h 1412"/>
                  <a:gd name="T16" fmla="*/ 896 w 4184"/>
                  <a:gd name="T17" fmla="*/ 756 h 1412"/>
                  <a:gd name="T18" fmla="*/ 1029 w 4184"/>
                  <a:gd name="T19" fmla="*/ 915 h 1412"/>
                  <a:gd name="T20" fmla="*/ 1412 w 4184"/>
                  <a:gd name="T21" fmla="*/ 871 h 1412"/>
                  <a:gd name="T22" fmla="*/ 1525 w 4184"/>
                  <a:gd name="T23" fmla="*/ 1125 h 1412"/>
                  <a:gd name="T24" fmla="*/ 1806 w 4184"/>
                  <a:gd name="T25" fmla="*/ 1194 h 1412"/>
                  <a:gd name="T26" fmla="*/ 1885 w 4184"/>
                  <a:gd name="T27" fmla="*/ 1170 h 1412"/>
                  <a:gd name="T28" fmla="*/ 1891 w 4184"/>
                  <a:gd name="T29" fmla="*/ 1174 h 1412"/>
                  <a:gd name="T30" fmla="*/ 2068 w 4184"/>
                  <a:gd name="T31" fmla="*/ 1277 h 1412"/>
                  <a:gd name="T32" fmla="*/ 2059 w 4184"/>
                  <a:gd name="T33" fmla="*/ 1358 h 1412"/>
                  <a:gd name="T34" fmla="*/ 2316 w 4184"/>
                  <a:gd name="T35" fmla="*/ 1283 h 1412"/>
                  <a:gd name="T36" fmla="*/ 2489 w 4184"/>
                  <a:gd name="T37" fmla="*/ 1330 h 1412"/>
                  <a:gd name="T38" fmla="*/ 2521 w 4184"/>
                  <a:gd name="T39" fmla="*/ 1412 h 1412"/>
                  <a:gd name="T40" fmla="*/ 2582 w 4184"/>
                  <a:gd name="T41" fmla="*/ 1251 h 1412"/>
                  <a:gd name="T42" fmla="*/ 2796 w 4184"/>
                  <a:gd name="T43" fmla="*/ 1287 h 1412"/>
                  <a:gd name="T44" fmla="*/ 2797 w 4184"/>
                  <a:gd name="T45" fmla="*/ 1205 h 1412"/>
                  <a:gd name="T46" fmla="*/ 2959 w 4184"/>
                  <a:gd name="T47" fmla="*/ 1169 h 1412"/>
                  <a:gd name="T48" fmla="*/ 3038 w 4184"/>
                  <a:gd name="T49" fmla="*/ 1098 h 1412"/>
                  <a:gd name="T50" fmla="*/ 3147 w 4184"/>
                  <a:gd name="T51" fmla="*/ 1107 h 1412"/>
                  <a:gd name="T52" fmla="*/ 3212 w 4184"/>
                  <a:gd name="T53" fmla="*/ 951 h 1412"/>
                  <a:gd name="T54" fmla="*/ 3110 w 4184"/>
                  <a:gd name="T55" fmla="*/ 903 h 1412"/>
                  <a:gd name="T56" fmla="*/ 3286 w 4184"/>
                  <a:gd name="T57" fmla="*/ 669 h 1412"/>
                  <a:gd name="T58" fmla="*/ 3444 w 4184"/>
                  <a:gd name="T59" fmla="*/ 648 h 1412"/>
                  <a:gd name="T60" fmla="*/ 3570 w 4184"/>
                  <a:gd name="T61" fmla="*/ 425 h 1412"/>
                  <a:gd name="T62" fmla="*/ 3735 w 4184"/>
                  <a:gd name="T63" fmla="*/ 347 h 1412"/>
                  <a:gd name="T64" fmla="*/ 3767 w 4184"/>
                  <a:gd name="T65" fmla="*/ 227 h 1412"/>
                  <a:gd name="T66" fmla="*/ 4184 w 4184"/>
                  <a:gd name="T67" fmla="*/ 0 h 1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84" h="1412">
                    <a:moveTo>
                      <a:pt x="0" y="732"/>
                    </a:moveTo>
                    <a:lnTo>
                      <a:pt x="413" y="745"/>
                    </a:lnTo>
                    <a:lnTo>
                      <a:pt x="471" y="816"/>
                    </a:lnTo>
                    <a:lnTo>
                      <a:pt x="457" y="897"/>
                    </a:lnTo>
                    <a:lnTo>
                      <a:pt x="563" y="920"/>
                    </a:lnTo>
                    <a:lnTo>
                      <a:pt x="844" y="889"/>
                    </a:lnTo>
                    <a:lnTo>
                      <a:pt x="781" y="822"/>
                    </a:lnTo>
                    <a:lnTo>
                      <a:pt x="817" y="750"/>
                    </a:lnTo>
                    <a:lnTo>
                      <a:pt x="896" y="756"/>
                    </a:lnTo>
                    <a:lnTo>
                      <a:pt x="1029" y="915"/>
                    </a:lnTo>
                    <a:lnTo>
                      <a:pt x="1412" y="871"/>
                    </a:lnTo>
                    <a:lnTo>
                      <a:pt x="1525" y="1125"/>
                    </a:lnTo>
                    <a:lnTo>
                      <a:pt x="1806" y="1194"/>
                    </a:lnTo>
                    <a:lnTo>
                      <a:pt x="1885" y="1170"/>
                    </a:lnTo>
                    <a:lnTo>
                      <a:pt x="1891" y="1174"/>
                    </a:lnTo>
                    <a:lnTo>
                      <a:pt x="2068" y="1277"/>
                    </a:lnTo>
                    <a:lnTo>
                      <a:pt x="2059" y="1358"/>
                    </a:lnTo>
                    <a:lnTo>
                      <a:pt x="2316" y="1283"/>
                    </a:lnTo>
                    <a:lnTo>
                      <a:pt x="2489" y="1330"/>
                    </a:lnTo>
                    <a:lnTo>
                      <a:pt x="2521" y="1412"/>
                    </a:lnTo>
                    <a:lnTo>
                      <a:pt x="2582" y="1251"/>
                    </a:lnTo>
                    <a:lnTo>
                      <a:pt x="2796" y="1287"/>
                    </a:lnTo>
                    <a:lnTo>
                      <a:pt x="2797" y="1205"/>
                    </a:lnTo>
                    <a:lnTo>
                      <a:pt x="2959" y="1169"/>
                    </a:lnTo>
                    <a:lnTo>
                      <a:pt x="3038" y="1098"/>
                    </a:lnTo>
                    <a:lnTo>
                      <a:pt x="3147" y="1107"/>
                    </a:lnTo>
                    <a:lnTo>
                      <a:pt x="3212" y="951"/>
                    </a:lnTo>
                    <a:lnTo>
                      <a:pt x="3110" y="903"/>
                    </a:lnTo>
                    <a:lnTo>
                      <a:pt x="3286" y="669"/>
                    </a:lnTo>
                    <a:lnTo>
                      <a:pt x="3444" y="648"/>
                    </a:lnTo>
                    <a:lnTo>
                      <a:pt x="3570" y="425"/>
                    </a:lnTo>
                    <a:lnTo>
                      <a:pt x="3735" y="347"/>
                    </a:lnTo>
                    <a:lnTo>
                      <a:pt x="3767" y="227"/>
                    </a:lnTo>
                    <a:lnTo>
                      <a:pt x="4184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702" name="Freeform 77">
                <a:extLst>
                  <a:ext uri="{FF2B5EF4-FFF2-40B4-BE49-F238E27FC236}">
                    <a16:creationId xmlns:a16="http://schemas.microsoft.com/office/drawing/2014/main" id="{B9EAE863-EBC5-4A46-9755-FAE50624B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" y="2723"/>
                <a:ext cx="828" cy="305"/>
              </a:xfrm>
              <a:custGeom>
                <a:avLst/>
                <a:gdLst>
                  <a:gd name="T0" fmla="*/ 3308 w 3308"/>
                  <a:gd name="T1" fmla="*/ 1214 h 1217"/>
                  <a:gd name="T2" fmla="*/ 3132 w 3308"/>
                  <a:gd name="T3" fmla="*/ 1115 h 1217"/>
                  <a:gd name="T4" fmla="*/ 3053 w 3308"/>
                  <a:gd name="T5" fmla="*/ 1115 h 1217"/>
                  <a:gd name="T6" fmla="*/ 2981 w 3308"/>
                  <a:gd name="T7" fmla="*/ 1181 h 1217"/>
                  <a:gd name="T8" fmla="*/ 2976 w 3308"/>
                  <a:gd name="T9" fmla="*/ 1090 h 1217"/>
                  <a:gd name="T10" fmla="*/ 2772 w 3308"/>
                  <a:gd name="T11" fmla="*/ 1217 h 1217"/>
                  <a:gd name="T12" fmla="*/ 2547 w 3308"/>
                  <a:gd name="T13" fmla="*/ 1073 h 1217"/>
                  <a:gd name="T14" fmla="*/ 2345 w 3308"/>
                  <a:gd name="T15" fmla="*/ 659 h 1217"/>
                  <a:gd name="T16" fmla="*/ 2284 w 3308"/>
                  <a:gd name="T17" fmla="*/ 398 h 1217"/>
                  <a:gd name="T18" fmla="*/ 2024 w 3308"/>
                  <a:gd name="T19" fmla="*/ 175 h 1217"/>
                  <a:gd name="T20" fmla="*/ 1941 w 3308"/>
                  <a:gd name="T21" fmla="*/ 168 h 1217"/>
                  <a:gd name="T22" fmla="*/ 1937 w 3308"/>
                  <a:gd name="T23" fmla="*/ 251 h 1217"/>
                  <a:gd name="T24" fmla="*/ 1752 w 3308"/>
                  <a:gd name="T25" fmla="*/ 215 h 1217"/>
                  <a:gd name="T26" fmla="*/ 1708 w 3308"/>
                  <a:gd name="T27" fmla="*/ 50 h 1217"/>
                  <a:gd name="T28" fmla="*/ 1642 w 3308"/>
                  <a:gd name="T29" fmla="*/ 1 h 1217"/>
                  <a:gd name="T30" fmla="*/ 1418 w 3308"/>
                  <a:gd name="T31" fmla="*/ 194 h 1217"/>
                  <a:gd name="T32" fmla="*/ 1367 w 3308"/>
                  <a:gd name="T33" fmla="*/ 128 h 1217"/>
                  <a:gd name="T34" fmla="*/ 1167 w 3308"/>
                  <a:gd name="T35" fmla="*/ 588 h 1217"/>
                  <a:gd name="T36" fmla="*/ 1092 w 3308"/>
                  <a:gd name="T37" fmla="*/ 440 h 1217"/>
                  <a:gd name="T38" fmla="*/ 1106 w 3308"/>
                  <a:gd name="T39" fmla="*/ 353 h 1217"/>
                  <a:gd name="T40" fmla="*/ 1037 w 3308"/>
                  <a:gd name="T41" fmla="*/ 308 h 1217"/>
                  <a:gd name="T42" fmla="*/ 1001 w 3308"/>
                  <a:gd name="T43" fmla="*/ 185 h 1217"/>
                  <a:gd name="T44" fmla="*/ 850 w 3308"/>
                  <a:gd name="T45" fmla="*/ 69 h 1217"/>
                  <a:gd name="T46" fmla="*/ 713 w 3308"/>
                  <a:gd name="T47" fmla="*/ 193 h 1217"/>
                  <a:gd name="T48" fmla="*/ 626 w 3308"/>
                  <a:gd name="T49" fmla="*/ 454 h 1217"/>
                  <a:gd name="T50" fmla="*/ 515 w 3308"/>
                  <a:gd name="T51" fmla="*/ 595 h 1217"/>
                  <a:gd name="T52" fmla="*/ 332 w 3308"/>
                  <a:gd name="T53" fmla="*/ 550 h 1217"/>
                  <a:gd name="T54" fmla="*/ 181 w 3308"/>
                  <a:gd name="T55" fmla="*/ 642 h 1217"/>
                  <a:gd name="T56" fmla="*/ 87 w 3308"/>
                  <a:gd name="T57" fmla="*/ 498 h 1217"/>
                  <a:gd name="T58" fmla="*/ 138 w 3308"/>
                  <a:gd name="T59" fmla="*/ 332 h 1217"/>
                  <a:gd name="T60" fmla="*/ 27 w 3308"/>
                  <a:gd name="T61" fmla="*/ 158 h 1217"/>
                  <a:gd name="T62" fmla="*/ 0 w 3308"/>
                  <a:gd name="T63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08" h="1217">
                    <a:moveTo>
                      <a:pt x="3308" y="1214"/>
                    </a:moveTo>
                    <a:lnTo>
                      <a:pt x="3132" y="1115"/>
                    </a:lnTo>
                    <a:lnTo>
                      <a:pt x="3053" y="1115"/>
                    </a:lnTo>
                    <a:lnTo>
                      <a:pt x="2981" y="1181"/>
                    </a:lnTo>
                    <a:lnTo>
                      <a:pt x="2976" y="1090"/>
                    </a:lnTo>
                    <a:lnTo>
                      <a:pt x="2772" y="1217"/>
                    </a:lnTo>
                    <a:lnTo>
                      <a:pt x="2547" y="1073"/>
                    </a:lnTo>
                    <a:lnTo>
                      <a:pt x="2345" y="659"/>
                    </a:lnTo>
                    <a:lnTo>
                      <a:pt x="2284" y="398"/>
                    </a:lnTo>
                    <a:lnTo>
                      <a:pt x="2024" y="175"/>
                    </a:lnTo>
                    <a:lnTo>
                      <a:pt x="1941" y="168"/>
                    </a:lnTo>
                    <a:lnTo>
                      <a:pt x="1937" y="251"/>
                    </a:lnTo>
                    <a:lnTo>
                      <a:pt x="1752" y="215"/>
                    </a:lnTo>
                    <a:lnTo>
                      <a:pt x="1708" y="50"/>
                    </a:lnTo>
                    <a:lnTo>
                      <a:pt x="1642" y="1"/>
                    </a:lnTo>
                    <a:lnTo>
                      <a:pt x="1418" y="194"/>
                    </a:lnTo>
                    <a:lnTo>
                      <a:pt x="1367" y="128"/>
                    </a:lnTo>
                    <a:lnTo>
                      <a:pt x="1167" y="588"/>
                    </a:lnTo>
                    <a:lnTo>
                      <a:pt x="1092" y="440"/>
                    </a:lnTo>
                    <a:lnTo>
                      <a:pt x="1106" y="353"/>
                    </a:lnTo>
                    <a:lnTo>
                      <a:pt x="1037" y="308"/>
                    </a:lnTo>
                    <a:lnTo>
                      <a:pt x="1001" y="185"/>
                    </a:lnTo>
                    <a:lnTo>
                      <a:pt x="850" y="69"/>
                    </a:lnTo>
                    <a:lnTo>
                      <a:pt x="713" y="193"/>
                    </a:lnTo>
                    <a:lnTo>
                      <a:pt x="626" y="454"/>
                    </a:lnTo>
                    <a:lnTo>
                      <a:pt x="515" y="595"/>
                    </a:lnTo>
                    <a:lnTo>
                      <a:pt x="332" y="550"/>
                    </a:lnTo>
                    <a:lnTo>
                      <a:pt x="181" y="642"/>
                    </a:lnTo>
                    <a:lnTo>
                      <a:pt x="87" y="498"/>
                    </a:lnTo>
                    <a:lnTo>
                      <a:pt x="138" y="332"/>
                    </a:lnTo>
                    <a:lnTo>
                      <a:pt x="27" y="158"/>
                    </a:lnTo>
                    <a:lnTo>
                      <a:pt x="0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703" name="Freeform 78">
                <a:extLst>
                  <a:ext uri="{FF2B5EF4-FFF2-40B4-BE49-F238E27FC236}">
                    <a16:creationId xmlns:a16="http://schemas.microsoft.com/office/drawing/2014/main" id="{3E4A0592-CBC4-4221-B4AB-2C53569C9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" y="3027"/>
                <a:ext cx="191" cy="364"/>
              </a:xfrm>
              <a:custGeom>
                <a:avLst/>
                <a:gdLst>
                  <a:gd name="T0" fmla="*/ 0 w 765"/>
                  <a:gd name="T1" fmla="*/ 1459 h 1459"/>
                  <a:gd name="T2" fmla="*/ 111 w 765"/>
                  <a:gd name="T3" fmla="*/ 1286 h 1459"/>
                  <a:gd name="T4" fmla="*/ 278 w 765"/>
                  <a:gd name="T5" fmla="*/ 1236 h 1459"/>
                  <a:gd name="T6" fmla="*/ 248 w 765"/>
                  <a:gd name="T7" fmla="*/ 1157 h 1459"/>
                  <a:gd name="T8" fmla="*/ 371 w 765"/>
                  <a:gd name="T9" fmla="*/ 1018 h 1459"/>
                  <a:gd name="T10" fmla="*/ 466 w 765"/>
                  <a:gd name="T11" fmla="*/ 1044 h 1459"/>
                  <a:gd name="T12" fmla="*/ 520 w 765"/>
                  <a:gd name="T13" fmla="*/ 737 h 1459"/>
                  <a:gd name="T14" fmla="*/ 765 w 765"/>
                  <a:gd name="T15" fmla="*/ 475 h 1459"/>
                  <a:gd name="T16" fmla="*/ 581 w 765"/>
                  <a:gd name="T17" fmla="*/ 289 h 1459"/>
                  <a:gd name="T18" fmla="*/ 577 w 765"/>
                  <a:gd name="T19" fmla="*/ 131 h 1459"/>
                  <a:gd name="T20" fmla="*/ 502 w 765"/>
                  <a:gd name="T21" fmla="*/ 0 h 1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5" h="1459">
                    <a:moveTo>
                      <a:pt x="0" y="1459"/>
                    </a:moveTo>
                    <a:lnTo>
                      <a:pt x="111" y="1286"/>
                    </a:lnTo>
                    <a:lnTo>
                      <a:pt x="278" y="1236"/>
                    </a:lnTo>
                    <a:lnTo>
                      <a:pt x="248" y="1157"/>
                    </a:lnTo>
                    <a:lnTo>
                      <a:pt x="371" y="1018"/>
                    </a:lnTo>
                    <a:lnTo>
                      <a:pt x="466" y="1044"/>
                    </a:lnTo>
                    <a:lnTo>
                      <a:pt x="520" y="737"/>
                    </a:lnTo>
                    <a:lnTo>
                      <a:pt x="765" y="475"/>
                    </a:lnTo>
                    <a:lnTo>
                      <a:pt x="581" y="289"/>
                    </a:lnTo>
                    <a:lnTo>
                      <a:pt x="577" y="131"/>
                    </a:lnTo>
                    <a:lnTo>
                      <a:pt x="502" y="0"/>
                    </a:lnTo>
                  </a:path>
                </a:pathLst>
              </a:custGeom>
              <a:noFill/>
              <a:ln w="20638">
                <a:solidFill>
                  <a:srgbClr val="6699CC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705" name="Freeform 80">
                <a:extLst>
                  <a:ext uri="{FF2B5EF4-FFF2-40B4-BE49-F238E27FC236}">
                    <a16:creationId xmlns:a16="http://schemas.microsoft.com/office/drawing/2014/main" id="{BC8E2043-97F4-406C-A230-E169FC0A4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3535"/>
                <a:ext cx="4" cy="5"/>
              </a:xfrm>
              <a:custGeom>
                <a:avLst/>
                <a:gdLst>
                  <a:gd name="T0" fmla="*/ 13 w 17"/>
                  <a:gd name="T1" fmla="*/ 0 h 22"/>
                  <a:gd name="T2" fmla="*/ 11 w 17"/>
                  <a:gd name="T3" fmla="*/ 0 h 22"/>
                  <a:gd name="T4" fmla="*/ 8 w 17"/>
                  <a:gd name="T5" fmla="*/ 0 h 22"/>
                  <a:gd name="T6" fmla="*/ 5 w 17"/>
                  <a:gd name="T7" fmla="*/ 1 h 22"/>
                  <a:gd name="T8" fmla="*/ 4 w 17"/>
                  <a:gd name="T9" fmla="*/ 3 h 22"/>
                  <a:gd name="T10" fmla="*/ 2 w 17"/>
                  <a:gd name="T11" fmla="*/ 5 h 22"/>
                  <a:gd name="T12" fmla="*/ 0 w 17"/>
                  <a:gd name="T13" fmla="*/ 8 h 22"/>
                  <a:gd name="T14" fmla="*/ 0 w 17"/>
                  <a:gd name="T15" fmla="*/ 12 h 22"/>
                  <a:gd name="T16" fmla="*/ 0 w 17"/>
                  <a:gd name="T17" fmla="*/ 17 h 22"/>
                  <a:gd name="T18" fmla="*/ 3 w 17"/>
                  <a:gd name="T19" fmla="*/ 19 h 22"/>
                  <a:gd name="T20" fmla="*/ 7 w 17"/>
                  <a:gd name="T21" fmla="*/ 22 h 22"/>
                  <a:gd name="T22" fmla="*/ 11 w 17"/>
                  <a:gd name="T23" fmla="*/ 22 h 22"/>
                  <a:gd name="T24" fmla="*/ 12 w 17"/>
                  <a:gd name="T25" fmla="*/ 22 h 22"/>
                  <a:gd name="T26" fmla="*/ 14 w 17"/>
                  <a:gd name="T27" fmla="*/ 22 h 22"/>
                  <a:gd name="T28" fmla="*/ 16 w 17"/>
                  <a:gd name="T29" fmla="*/ 22 h 22"/>
                  <a:gd name="T30" fmla="*/ 17 w 17"/>
                  <a:gd name="T31" fmla="*/ 22 h 22"/>
                  <a:gd name="T32" fmla="*/ 17 w 17"/>
                  <a:gd name="T33" fmla="*/ 18 h 22"/>
                  <a:gd name="T34" fmla="*/ 14 w 17"/>
                  <a:gd name="T35" fmla="*/ 18 h 22"/>
                  <a:gd name="T36" fmla="*/ 14 w 17"/>
                  <a:gd name="T37" fmla="*/ 19 h 22"/>
                  <a:gd name="T38" fmla="*/ 11 w 17"/>
                  <a:gd name="T39" fmla="*/ 19 h 22"/>
                  <a:gd name="T40" fmla="*/ 8 w 17"/>
                  <a:gd name="T41" fmla="*/ 19 h 22"/>
                  <a:gd name="T42" fmla="*/ 5 w 17"/>
                  <a:gd name="T43" fmla="*/ 17 h 22"/>
                  <a:gd name="T44" fmla="*/ 4 w 17"/>
                  <a:gd name="T45" fmla="*/ 14 h 22"/>
                  <a:gd name="T46" fmla="*/ 4 w 17"/>
                  <a:gd name="T47" fmla="*/ 12 h 22"/>
                  <a:gd name="T48" fmla="*/ 4 w 17"/>
                  <a:gd name="T49" fmla="*/ 8 h 22"/>
                  <a:gd name="T50" fmla="*/ 7 w 17"/>
                  <a:gd name="T51" fmla="*/ 5 h 22"/>
                  <a:gd name="T52" fmla="*/ 8 w 17"/>
                  <a:gd name="T53" fmla="*/ 4 h 22"/>
                  <a:gd name="T54" fmla="*/ 11 w 17"/>
                  <a:gd name="T55" fmla="*/ 3 h 22"/>
                  <a:gd name="T56" fmla="*/ 13 w 17"/>
                  <a:gd name="T57" fmla="*/ 3 h 22"/>
                  <a:gd name="T58" fmla="*/ 16 w 17"/>
                  <a:gd name="T59" fmla="*/ 4 h 22"/>
                  <a:gd name="T60" fmla="*/ 16 w 17"/>
                  <a:gd name="T61" fmla="*/ 1 h 22"/>
                  <a:gd name="T62" fmla="*/ 13 w 17"/>
                  <a:gd name="T6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7" h="22">
                    <a:moveTo>
                      <a:pt x="13" y="0"/>
                    </a:moveTo>
                    <a:lnTo>
                      <a:pt x="11" y="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2" y="5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7"/>
                    </a:lnTo>
                    <a:lnTo>
                      <a:pt x="3" y="19"/>
                    </a:lnTo>
                    <a:lnTo>
                      <a:pt x="7" y="22"/>
                    </a:lnTo>
                    <a:lnTo>
                      <a:pt x="11" y="22"/>
                    </a:lnTo>
                    <a:lnTo>
                      <a:pt x="12" y="22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7" y="22"/>
                    </a:lnTo>
                    <a:lnTo>
                      <a:pt x="17" y="18"/>
                    </a:lnTo>
                    <a:lnTo>
                      <a:pt x="14" y="18"/>
                    </a:lnTo>
                    <a:lnTo>
                      <a:pt x="14" y="19"/>
                    </a:lnTo>
                    <a:lnTo>
                      <a:pt x="11" y="19"/>
                    </a:lnTo>
                    <a:lnTo>
                      <a:pt x="8" y="19"/>
                    </a:lnTo>
                    <a:lnTo>
                      <a:pt x="5" y="17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4" y="8"/>
                    </a:lnTo>
                    <a:lnTo>
                      <a:pt x="7" y="5"/>
                    </a:lnTo>
                    <a:lnTo>
                      <a:pt x="8" y="4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6" y="4"/>
                    </a:lnTo>
                    <a:lnTo>
                      <a:pt x="16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706" name="Freeform 81">
                <a:extLst>
                  <a:ext uri="{FF2B5EF4-FFF2-40B4-BE49-F238E27FC236}">
                    <a16:creationId xmlns:a16="http://schemas.microsoft.com/office/drawing/2014/main" id="{DDDDAC9C-4714-4906-887F-71494BE4E6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" y="3535"/>
                <a:ext cx="8" cy="5"/>
              </a:xfrm>
              <a:custGeom>
                <a:avLst/>
                <a:gdLst>
                  <a:gd name="T0" fmla="*/ 11 w 31"/>
                  <a:gd name="T1" fmla="*/ 3 h 22"/>
                  <a:gd name="T2" fmla="*/ 13 w 31"/>
                  <a:gd name="T3" fmla="*/ 4 h 22"/>
                  <a:gd name="T4" fmla="*/ 13 w 31"/>
                  <a:gd name="T5" fmla="*/ 5 h 22"/>
                  <a:gd name="T6" fmla="*/ 13 w 31"/>
                  <a:gd name="T7" fmla="*/ 8 h 22"/>
                  <a:gd name="T8" fmla="*/ 13 w 31"/>
                  <a:gd name="T9" fmla="*/ 22 h 22"/>
                  <a:gd name="T10" fmla="*/ 17 w 31"/>
                  <a:gd name="T11" fmla="*/ 22 h 22"/>
                  <a:gd name="T12" fmla="*/ 17 w 31"/>
                  <a:gd name="T13" fmla="*/ 7 h 22"/>
                  <a:gd name="T14" fmla="*/ 20 w 31"/>
                  <a:gd name="T15" fmla="*/ 4 h 22"/>
                  <a:gd name="T16" fmla="*/ 23 w 31"/>
                  <a:gd name="T17" fmla="*/ 3 h 22"/>
                  <a:gd name="T18" fmla="*/ 25 w 31"/>
                  <a:gd name="T19" fmla="*/ 3 h 22"/>
                  <a:gd name="T20" fmla="*/ 27 w 31"/>
                  <a:gd name="T21" fmla="*/ 4 h 22"/>
                  <a:gd name="T22" fmla="*/ 27 w 31"/>
                  <a:gd name="T23" fmla="*/ 5 h 22"/>
                  <a:gd name="T24" fmla="*/ 27 w 31"/>
                  <a:gd name="T25" fmla="*/ 8 h 22"/>
                  <a:gd name="T26" fmla="*/ 27 w 31"/>
                  <a:gd name="T27" fmla="*/ 22 h 22"/>
                  <a:gd name="T28" fmla="*/ 31 w 31"/>
                  <a:gd name="T29" fmla="*/ 22 h 22"/>
                  <a:gd name="T30" fmla="*/ 31 w 31"/>
                  <a:gd name="T31" fmla="*/ 8 h 22"/>
                  <a:gd name="T32" fmla="*/ 31 w 31"/>
                  <a:gd name="T33" fmla="*/ 4 h 22"/>
                  <a:gd name="T34" fmla="*/ 29 w 31"/>
                  <a:gd name="T35" fmla="*/ 1 h 22"/>
                  <a:gd name="T36" fmla="*/ 26 w 31"/>
                  <a:gd name="T37" fmla="*/ 0 h 22"/>
                  <a:gd name="T38" fmla="*/ 25 w 31"/>
                  <a:gd name="T39" fmla="*/ 0 h 22"/>
                  <a:gd name="T40" fmla="*/ 20 w 31"/>
                  <a:gd name="T41" fmla="*/ 1 h 22"/>
                  <a:gd name="T42" fmla="*/ 17 w 31"/>
                  <a:gd name="T43" fmla="*/ 4 h 22"/>
                  <a:gd name="T44" fmla="*/ 14 w 31"/>
                  <a:gd name="T45" fmla="*/ 1 h 22"/>
                  <a:gd name="T46" fmla="*/ 11 w 31"/>
                  <a:gd name="T47" fmla="*/ 0 h 22"/>
                  <a:gd name="T48" fmla="*/ 8 w 31"/>
                  <a:gd name="T49" fmla="*/ 0 h 22"/>
                  <a:gd name="T50" fmla="*/ 5 w 31"/>
                  <a:gd name="T51" fmla="*/ 1 h 22"/>
                  <a:gd name="T52" fmla="*/ 4 w 31"/>
                  <a:gd name="T53" fmla="*/ 3 h 22"/>
                  <a:gd name="T54" fmla="*/ 3 w 31"/>
                  <a:gd name="T55" fmla="*/ 4 h 22"/>
                  <a:gd name="T56" fmla="*/ 3 w 31"/>
                  <a:gd name="T57" fmla="*/ 0 h 22"/>
                  <a:gd name="T58" fmla="*/ 0 w 31"/>
                  <a:gd name="T59" fmla="*/ 0 h 22"/>
                  <a:gd name="T60" fmla="*/ 0 w 31"/>
                  <a:gd name="T61" fmla="*/ 22 h 22"/>
                  <a:gd name="T62" fmla="*/ 3 w 31"/>
                  <a:gd name="T63" fmla="*/ 22 h 22"/>
                  <a:gd name="T64" fmla="*/ 3 w 31"/>
                  <a:gd name="T65" fmla="*/ 7 h 22"/>
                  <a:gd name="T66" fmla="*/ 5 w 31"/>
                  <a:gd name="T67" fmla="*/ 4 h 22"/>
                  <a:gd name="T68" fmla="*/ 9 w 31"/>
                  <a:gd name="T69" fmla="*/ 3 h 22"/>
                  <a:gd name="T70" fmla="*/ 11 w 31"/>
                  <a:gd name="T71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22">
                    <a:moveTo>
                      <a:pt x="11" y="3"/>
                    </a:moveTo>
                    <a:lnTo>
                      <a:pt x="13" y="4"/>
                    </a:lnTo>
                    <a:lnTo>
                      <a:pt x="13" y="5"/>
                    </a:lnTo>
                    <a:lnTo>
                      <a:pt x="13" y="8"/>
                    </a:lnTo>
                    <a:lnTo>
                      <a:pt x="13" y="22"/>
                    </a:lnTo>
                    <a:lnTo>
                      <a:pt x="17" y="22"/>
                    </a:lnTo>
                    <a:lnTo>
                      <a:pt x="17" y="7"/>
                    </a:lnTo>
                    <a:lnTo>
                      <a:pt x="20" y="4"/>
                    </a:lnTo>
                    <a:lnTo>
                      <a:pt x="23" y="3"/>
                    </a:lnTo>
                    <a:lnTo>
                      <a:pt x="25" y="3"/>
                    </a:lnTo>
                    <a:lnTo>
                      <a:pt x="27" y="4"/>
                    </a:lnTo>
                    <a:lnTo>
                      <a:pt x="27" y="5"/>
                    </a:lnTo>
                    <a:lnTo>
                      <a:pt x="27" y="8"/>
                    </a:lnTo>
                    <a:lnTo>
                      <a:pt x="27" y="22"/>
                    </a:lnTo>
                    <a:lnTo>
                      <a:pt x="31" y="22"/>
                    </a:lnTo>
                    <a:lnTo>
                      <a:pt x="31" y="8"/>
                    </a:lnTo>
                    <a:lnTo>
                      <a:pt x="31" y="4"/>
                    </a:lnTo>
                    <a:lnTo>
                      <a:pt x="29" y="1"/>
                    </a:lnTo>
                    <a:lnTo>
                      <a:pt x="26" y="0"/>
                    </a:lnTo>
                    <a:lnTo>
                      <a:pt x="25" y="0"/>
                    </a:lnTo>
                    <a:lnTo>
                      <a:pt x="20" y="1"/>
                    </a:lnTo>
                    <a:lnTo>
                      <a:pt x="17" y="4"/>
                    </a:lnTo>
                    <a:lnTo>
                      <a:pt x="14" y="1"/>
                    </a:lnTo>
                    <a:lnTo>
                      <a:pt x="11" y="0"/>
                    </a:lnTo>
                    <a:lnTo>
                      <a:pt x="8" y="0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3" y="4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3" y="22"/>
                    </a:lnTo>
                    <a:lnTo>
                      <a:pt x="3" y="7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707" name="Freeform 82">
                <a:extLst>
                  <a:ext uri="{FF2B5EF4-FFF2-40B4-BE49-F238E27FC236}">
                    <a16:creationId xmlns:a16="http://schemas.microsoft.com/office/drawing/2014/main" id="{2E27344E-AB3D-49BD-96F0-A79B12E243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6" y="3535"/>
                <a:ext cx="5" cy="5"/>
              </a:xfrm>
              <a:custGeom>
                <a:avLst/>
                <a:gdLst>
                  <a:gd name="T0" fmla="*/ 8 w 18"/>
                  <a:gd name="T1" fmla="*/ 0 h 22"/>
                  <a:gd name="T2" fmla="*/ 5 w 18"/>
                  <a:gd name="T3" fmla="*/ 0 h 22"/>
                  <a:gd name="T4" fmla="*/ 4 w 18"/>
                  <a:gd name="T5" fmla="*/ 0 h 22"/>
                  <a:gd name="T6" fmla="*/ 3 w 18"/>
                  <a:gd name="T7" fmla="*/ 1 h 22"/>
                  <a:gd name="T8" fmla="*/ 3 w 18"/>
                  <a:gd name="T9" fmla="*/ 4 h 22"/>
                  <a:gd name="T10" fmla="*/ 5 w 18"/>
                  <a:gd name="T11" fmla="*/ 3 h 22"/>
                  <a:gd name="T12" fmla="*/ 8 w 18"/>
                  <a:gd name="T13" fmla="*/ 3 h 22"/>
                  <a:gd name="T14" fmla="*/ 12 w 18"/>
                  <a:gd name="T15" fmla="*/ 4 h 22"/>
                  <a:gd name="T16" fmla="*/ 14 w 18"/>
                  <a:gd name="T17" fmla="*/ 5 h 22"/>
                  <a:gd name="T18" fmla="*/ 14 w 18"/>
                  <a:gd name="T19" fmla="*/ 7 h 22"/>
                  <a:gd name="T20" fmla="*/ 14 w 18"/>
                  <a:gd name="T21" fmla="*/ 8 h 22"/>
                  <a:gd name="T22" fmla="*/ 14 w 18"/>
                  <a:gd name="T23" fmla="*/ 10 h 22"/>
                  <a:gd name="T24" fmla="*/ 12 w 18"/>
                  <a:gd name="T25" fmla="*/ 9 h 22"/>
                  <a:gd name="T26" fmla="*/ 9 w 18"/>
                  <a:gd name="T27" fmla="*/ 9 h 22"/>
                  <a:gd name="T28" fmla="*/ 5 w 18"/>
                  <a:gd name="T29" fmla="*/ 9 h 22"/>
                  <a:gd name="T30" fmla="*/ 3 w 18"/>
                  <a:gd name="T31" fmla="*/ 10 h 22"/>
                  <a:gd name="T32" fmla="*/ 2 w 18"/>
                  <a:gd name="T33" fmla="*/ 13 h 22"/>
                  <a:gd name="T34" fmla="*/ 0 w 18"/>
                  <a:gd name="T35" fmla="*/ 16 h 22"/>
                  <a:gd name="T36" fmla="*/ 2 w 18"/>
                  <a:gd name="T37" fmla="*/ 18 h 22"/>
                  <a:gd name="T38" fmla="*/ 3 w 18"/>
                  <a:gd name="T39" fmla="*/ 21 h 22"/>
                  <a:gd name="T40" fmla="*/ 5 w 18"/>
                  <a:gd name="T41" fmla="*/ 22 h 22"/>
                  <a:gd name="T42" fmla="*/ 8 w 18"/>
                  <a:gd name="T43" fmla="*/ 22 h 22"/>
                  <a:gd name="T44" fmla="*/ 11 w 18"/>
                  <a:gd name="T45" fmla="*/ 22 h 22"/>
                  <a:gd name="T46" fmla="*/ 12 w 18"/>
                  <a:gd name="T47" fmla="*/ 22 h 22"/>
                  <a:gd name="T48" fmla="*/ 13 w 18"/>
                  <a:gd name="T49" fmla="*/ 21 h 22"/>
                  <a:gd name="T50" fmla="*/ 13 w 18"/>
                  <a:gd name="T51" fmla="*/ 19 h 22"/>
                  <a:gd name="T52" fmla="*/ 14 w 18"/>
                  <a:gd name="T53" fmla="*/ 19 h 22"/>
                  <a:gd name="T54" fmla="*/ 14 w 18"/>
                  <a:gd name="T55" fmla="*/ 22 h 22"/>
                  <a:gd name="T56" fmla="*/ 18 w 18"/>
                  <a:gd name="T57" fmla="*/ 22 h 22"/>
                  <a:gd name="T58" fmla="*/ 18 w 18"/>
                  <a:gd name="T59" fmla="*/ 8 h 22"/>
                  <a:gd name="T60" fmla="*/ 18 w 18"/>
                  <a:gd name="T61" fmla="*/ 5 h 22"/>
                  <a:gd name="T62" fmla="*/ 17 w 18"/>
                  <a:gd name="T63" fmla="*/ 4 h 22"/>
                  <a:gd name="T64" fmla="*/ 14 w 18"/>
                  <a:gd name="T65" fmla="*/ 1 h 22"/>
                  <a:gd name="T66" fmla="*/ 9 w 18"/>
                  <a:gd name="T67" fmla="*/ 0 h 22"/>
                  <a:gd name="T68" fmla="*/ 8 w 18"/>
                  <a:gd name="T69" fmla="*/ 0 h 22"/>
                  <a:gd name="T70" fmla="*/ 14 w 18"/>
                  <a:gd name="T71" fmla="*/ 13 h 22"/>
                  <a:gd name="T72" fmla="*/ 14 w 18"/>
                  <a:gd name="T73" fmla="*/ 17 h 22"/>
                  <a:gd name="T74" fmla="*/ 14 w 18"/>
                  <a:gd name="T75" fmla="*/ 18 h 22"/>
                  <a:gd name="T76" fmla="*/ 12 w 18"/>
                  <a:gd name="T77" fmla="*/ 18 h 22"/>
                  <a:gd name="T78" fmla="*/ 11 w 18"/>
                  <a:gd name="T79" fmla="*/ 18 h 22"/>
                  <a:gd name="T80" fmla="*/ 11 w 18"/>
                  <a:gd name="T81" fmla="*/ 19 h 22"/>
                  <a:gd name="T82" fmla="*/ 8 w 18"/>
                  <a:gd name="T83" fmla="*/ 19 h 22"/>
                  <a:gd name="T84" fmla="*/ 7 w 18"/>
                  <a:gd name="T85" fmla="*/ 19 h 22"/>
                  <a:gd name="T86" fmla="*/ 5 w 18"/>
                  <a:gd name="T87" fmla="*/ 18 h 22"/>
                  <a:gd name="T88" fmla="*/ 5 w 18"/>
                  <a:gd name="T89" fmla="*/ 17 h 22"/>
                  <a:gd name="T90" fmla="*/ 4 w 18"/>
                  <a:gd name="T91" fmla="*/ 16 h 22"/>
                  <a:gd name="T92" fmla="*/ 5 w 18"/>
                  <a:gd name="T93" fmla="*/ 13 h 22"/>
                  <a:gd name="T94" fmla="*/ 9 w 18"/>
                  <a:gd name="T95" fmla="*/ 12 h 22"/>
                  <a:gd name="T96" fmla="*/ 12 w 18"/>
                  <a:gd name="T97" fmla="*/ 12 h 22"/>
                  <a:gd name="T98" fmla="*/ 14 w 18"/>
                  <a:gd name="T99" fmla="*/ 1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" h="22">
                    <a:moveTo>
                      <a:pt x="8" y="0"/>
                    </a:moveTo>
                    <a:lnTo>
                      <a:pt x="5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3" y="4"/>
                    </a:lnTo>
                    <a:lnTo>
                      <a:pt x="5" y="3"/>
                    </a:lnTo>
                    <a:lnTo>
                      <a:pt x="8" y="3"/>
                    </a:lnTo>
                    <a:lnTo>
                      <a:pt x="12" y="4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4" y="8"/>
                    </a:lnTo>
                    <a:lnTo>
                      <a:pt x="14" y="10"/>
                    </a:lnTo>
                    <a:lnTo>
                      <a:pt x="12" y="9"/>
                    </a:lnTo>
                    <a:lnTo>
                      <a:pt x="9" y="9"/>
                    </a:lnTo>
                    <a:lnTo>
                      <a:pt x="5" y="9"/>
                    </a:lnTo>
                    <a:lnTo>
                      <a:pt x="3" y="10"/>
                    </a:lnTo>
                    <a:lnTo>
                      <a:pt x="2" y="13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3" y="21"/>
                    </a:lnTo>
                    <a:lnTo>
                      <a:pt x="5" y="22"/>
                    </a:lnTo>
                    <a:lnTo>
                      <a:pt x="8" y="22"/>
                    </a:lnTo>
                    <a:lnTo>
                      <a:pt x="11" y="22"/>
                    </a:lnTo>
                    <a:lnTo>
                      <a:pt x="12" y="22"/>
                    </a:lnTo>
                    <a:lnTo>
                      <a:pt x="13" y="21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8"/>
                    </a:lnTo>
                    <a:lnTo>
                      <a:pt x="18" y="5"/>
                    </a:lnTo>
                    <a:lnTo>
                      <a:pt x="17" y="4"/>
                    </a:lnTo>
                    <a:lnTo>
                      <a:pt x="14" y="1"/>
                    </a:lnTo>
                    <a:lnTo>
                      <a:pt x="9" y="0"/>
                    </a:lnTo>
                    <a:lnTo>
                      <a:pt x="8" y="0"/>
                    </a:lnTo>
                    <a:close/>
                    <a:moveTo>
                      <a:pt x="14" y="13"/>
                    </a:moveTo>
                    <a:lnTo>
                      <a:pt x="14" y="17"/>
                    </a:lnTo>
                    <a:lnTo>
                      <a:pt x="14" y="18"/>
                    </a:lnTo>
                    <a:lnTo>
                      <a:pt x="12" y="18"/>
                    </a:lnTo>
                    <a:lnTo>
                      <a:pt x="11" y="18"/>
                    </a:lnTo>
                    <a:lnTo>
                      <a:pt x="11" y="19"/>
                    </a:lnTo>
                    <a:lnTo>
                      <a:pt x="8" y="19"/>
                    </a:lnTo>
                    <a:lnTo>
                      <a:pt x="7" y="19"/>
                    </a:lnTo>
                    <a:lnTo>
                      <a:pt x="5" y="18"/>
                    </a:lnTo>
                    <a:lnTo>
                      <a:pt x="5" y="17"/>
                    </a:lnTo>
                    <a:lnTo>
                      <a:pt x="4" y="16"/>
                    </a:lnTo>
                    <a:lnTo>
                      <a:pt x="5" y="13"/>
                    </a:lnTo>
                    <a:lnTo>
                      <a:pt x="9" y="12"/>
                    </a:lnTo>
                    <a:lnTo>
                      <a:pt x="12" y="12"/>
                    </a:lnTo>
                    <a:lnTo>
                      <a:pt x="14" y="1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2708" name="Freeform 83">
                <a:extLst>
                  <a:ext uri="{FF2B5EF4-FFF2-40B4-BE49-F238E27FC236}">
                    <a16:creationId xmlns:a16="http://schemas.microsoft.com/office/drawing/2014/main" id="{96073671-C454-4E25-855C-9BCC78D8CF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2" y="3535"/>
                <a:ext cx="5" cy="8"/>
              </a:xfrm>
              <a:custGeom>
                <a:avLst/>
                <a:gdLst>
                  <a:gd name="T0" fmla="*/ 18 w 19"/>
                  <a:gd name="T1" fmla="*/ 7 h 32"/>
                  <a:gd name="T2" fmla="*/ 17 w 19"/>
                  <a:gd name="T3" fmla="*/ 3 h 32"/>
                  <a:gd name="T4" fmla="*/ 13 w 19"/>
                  <a:gd name="T5" fmla="*/ 0 h 32"/>
                  <a:gd name="T6" fmla="*/ 9 w 19"/>
                  <a:gd name="T7" fmla="*/ 0 h 32"/>
                  <a:gd name="T8" fmla="*/ 7 w 19"/>
                  <a:gd name="T9" fmla="*/ 0 h 32"/>
                  <a:gd name="T10" fmla="*/ 5 w 19"/>
                  <a:gd name="T11" fmla="*/ 1 h 32"/>
                  <a:gd name="T12" fmla="*/ 4 w 19"/>
                  <a:gd name="T13" fmla="*/ 3 h 32"/>
                  <a:gd name="T14" fmla="*/ 2 w 19"/>
                  <a:gd name="T15" fmla="*/ 0 h 32"/>
                  <a:gd name="T16" fmla="*/ 0 w 19"/>
                  <a:gd name="T17" fmla="*/ 0 h 32"/>
                  <a:gd name="T18" fmla="*/ 0 w 19"/>
                  <a:gd name="T19" fmla="*/ 32 h 32"/>
                  <a:gd name="T20" fmla="*/ 4 w 19"/>
                  <a:gd name="T21" fmla="*/ 32 h 32"/>
                  <a:gd name="T22" fmla="*/ 4 w 19"/>
                  <a:gd name="T23" fmla="*/ 19 h 32"/>
                  <a:gd name="T24" fmla="*/ 6 w 19"/>
                  <a:gd name="T25" fmla="*/ 22 h 32"/>
                  <a:gd name="T26" fmla="*/ 9 w 19"/>
                  <a:gd name="T27" fmla="*/ 22 h 32"/>
                  <a:gd name="T28" fmla="*/ 11 w 19"/>
                  <a:gd name="T29" fmla="*/ 22 h 32"/>
                  <a:gd name="T30" fmla="*/ 14 w 19"/>
                  <a:gd name="T31" fmla="*/ 22 h 32"/>
                  <a:gd name="T32" fmla="*/ 15 w 19"/>
                  <a:gd name="T33" fmla="*/ 21 h 32"/>
                  <a:gd name="T34" fmla="*/ 18 w 19"/>
                  <a:gd name="T35" fmla="*/ 18 h 32"/>
                  <a:gd name="T36" fmla="*/ 18 w 19"/>
                  <a:gd name="T37" fmla="*/ 16 h 32"/>
                  <a:gd name="T38" fmla="*/ 19 w 19"/>
                  <a:gd name="T39" fmla="*/ 12 h 32"/>
                  <a:gd name="T40" fmla="*/ 18 w 19"/>
                  <a:gd name="T41" fmla="*/ 8 h 32"/>
                  <a:gd name="T42" fmla="*/ 18 w 19"/>
                  <a:gd name="T43" fmla="*/ 7 h 32"/>
                  <a:gd name="T44" fmla="*/ 9 w 19"/>
                  <a:gd name="T45" fmla="*/ 3 h 32"/>
                  <a:gd name="T46" fmla="*/ 11 w 19"/>
                  <a:gd name="T47" fmla="*/ 4 h 32"/>
                  <a:gd name="T48" fmla="*/ 14 w 19"/>
                  <a:gd name="T49" fmla="*/ 5 h 32"/>
                  <a:gd name="T50" fmla="*/ 15 w 19"/>
                  <a:gd name="T51" fmla="*/ 8 h 32"/>
                  <a:gd name="T52" fmla="*/ 15 w 19"/>
                  <a:gd name="T53" fmla="*/ 12 h 32"/>
                  <a:gd name="T54" fmla="*/ 15 w 19"/>
                  <a:gd name="T55" fmla="*/ 16 h 32"/>
                  <a:gd name="T56" fmla="*/ 13 w 19"/>
                  <a:gd name="T57" fmla="*/ 18 h 32"/>
                  <a:gd name="T58" fmla="*/ 11 w 19"/>
                  <a:gd name="T59" fmla="*/ 18 h 32"/>
                  <a:gd name="T60" fmla="*/ 11 w 19"/>
                  <a:gd name="T61" fmla="*/ 19 h 32"/>
                  <a:gd name="T62" fmla="*/ 9 w 19"/>
                  <a:gd name="T63" fmla="*/ 19 h 32"/>
                  <a:gd name="T64" fmla="*/ 6 w 19"/>
                  <a:gd name="T65" fmla="*/ 19 h 32"/>
                  <a:gd name="T66" fmla="*/ 4 w 19"/>
                  <a:gd name="T67" fmla="*/ 17 h 32"/>
                  <a:gd name="T68" fmla="*/ 4 w 19"/>
                  <a:gd name="T69" fmla="*/ 5 h 32"/>
                  <a:gd name="T70" fmla="*/ 5 w 19"/>
                  <a:gd name="T71" fmla="*/ 4 h 32"/>
                  <a:gd name="T72" fmla="*/ 5 w 19"/>
                  <a:gd name="T73" fmla="*/ 3 h 32"/>
                  <a:gd name="T74" fmla="*/ 6 w 19"/>
                  <a:gd name="T75" fmla="*/ 3 h 32"/>
                  <a:gd name="T76" fmla="*/ 9 w 19"/>
                  <a:gd name="T7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7"/>
                    </a:moveTo>
                    <a:lnTo>
                      <a:pt x="17" y="3"/>
                    </a:lnTo>
                    <a:lnTo>
                      <a:pt x="13" y="0"/>
                    </a:lnTo>
                    <a:lnTo>
                      <a:pt x="9" y="0"/>
                    </a:lnTo>
                    <a:lnTo>
                      <a:pt x="7" y="0"/>
                    </a:lnTo>
                    <a:lnTo>
                      <a:pt x="5" y="1"/>
                    </a:lnTo>
                    <a:lnTo>
                      <a:pt x="4" y="3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4" y="19"/>
                    </a:lnTo>
                    <a:lnTo>
                      <a:pt x="6" y="22"/>
                    </a:lnTo>
                    <a:lnTo>
                      <a:pt x="9" y="22"/>
                    </a:lnTo>
                    <a:lnTo>
                      <a:pt x="11" y="22"/>
                    </a:lnTo>
                    <a:lnTo>
                      <a:pt x="14" y="22"/>
                    </a:lnTo>
                    <a:lnTo>
                      <a:pt x="15" y="21"/>
                    </a:lnTo>
                    <a:lnTo>
                      <a:pt x="18" y="18"/>
                    </a:lnTo>
                    <a:lnTo>
                      <a:pt x="18" y="16"/>
                    </a:lnTo>
                    <a:lnTo>
                      <a:pt x="19" y="12"/>
                    </a:lnTo>
                    <a:lnTo>
                      <a:pt x="18" y="8"/>
                    </a:lnTo>
                    <a:lnTo>
                      <a:pt x="18" y="7"/>
                    </a:lnTo>
                    <a:close/>
                    <a:moveTo>
                      <a:pt x="9" y="3"/>
                    </a:moveTo>
                    <a:lnTo>
                      <a:pt x="11" y="4"/>
                    </a:lnTo>
                    <a:lnTo>
                      <a:pt x="14" y="5"/>
                    </a:lnTo>
                    <a:lnTo>
                      <a:pt x="15" y="8"/>
                    </a:lnTo>
                    <a:lnTo>
                      <a:pt x="15" y="12"/>
                    </a:lnTo>
                    <a:lnTo>
                      <a:pt x="15" y="16"/>
                    </a:lnTo>
                    <a:lnTo>
                      <a:pt x="13" y="18"/>
                    </a:lnTo>
                    <a:lnTo>
                      <a:pt x="11" y="18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6" y="19"/>
                    </a:lnTo>
                    <a:lnTo>
                      <a:pt x="4" y="17"/>
                    </a:lnTo>
                    <a:lnTo>
                      <a:pt x="4" y="5"/>
                    </a:lnTo>
                    <a:lnTo>
                      <a:pt x="5" y="4"/>
                    </a:lnTo>
                    <a:lnTo>
                      <a:pt x="5" y="3"/>
                    </a:lnTo>
                    <a:lnTo>
                      <a:pt x="6" y="3"/>
                    </a:lnTo>
                    <a:lnTo>
                      <a:pt x="9" y="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76" name="AutoShape 3">
                <a:extLst>
                  <a:ext uri="{FF2B5EF4-FFF2-40B4-BE49-F238E27FC236}">
                    <a16:creationId xmlns:a16="http://schemas.microsoft.com/office/drawing/2014/main" id="{A1DEC57A-D503-482A-84C9-F70D9500508D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924" y="0"/>
                <a:ext cx="3850" cy="4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  <p:sp>
            <p:nvSpPr>
              <p:cNvPr id="177" name="Freeform 6">
                <a:extLst>
                  <a:ext uri="{FF2B5EF4-FFF2-40B4-BE49-F238E27FC236}">
                    <a16:creationId xmlns:a16="http://schemas.microsoft.com/office/drawing/2014/main" id="{B0A9B06F-F8A3-4839-8B85-AE36863246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" y="6"/>
                <a:ext cx="827" cy="988"/>
              </a:xfrm>
              <a:custGeom>
                <a:avLst/>
                <a:gdLst>
                  <a:gd name="T0" fmla="*/ 800 w 3309"/>
                  <a:gd name="T1" fmla="*/ 117 h 3950"/>
                  <a:gd name="T2" fmla="*/ 237 w 3309"/>
                  <a:gd name="T3" fmla="*/ 385 h 3950"/>
                  <a:gd name="T4" fmla="*/ 319 w 3309"/>
                  <a:gd name="T5" fmla="*/ 1007 h 3950"/>
                  <a:gd name="T6" fmla="*/ 219 w 3309"/>
                  <a:gd name="T7" fmla="*/ 1127 h 3950"/>
                  <a:gd name="T8" fmla="*/ 300 w 3309"/>
                  <a:gd name="T9" fmla="*/ 1285 h 3950"/>
                  <a:gd name="T10" fmla="*/ 182 w 3309"/>
                  <a:gd name="T11" fmla="*/ 1413 h 3950"/>
                  <a:gd name="T12" fmla="*/ 189 w 3309"/>
                  <a:gd name="T13" fmla="*/ 1530 h 3950"/>
                  <a:gd name="T14" fmla="*/ 1 w 3309"/>
                  <a:gd name="T15" fmla="*/ 1788 h 3950"/>
                  <a:gd name="T16" fmla="*/ 463 w 3309"/>
                  <a:gd name="T17" fmla="*/ 2341 h 3950"/>
                  <a:gd name="T18" fmla="*/ 415 w 3309"/>
                  <a:gd name="T19" fmla="*/ 2730 h 3950"/>
                  <a:gd name="T20" fmla="*/ 477 w 3309"/>
                  <a:gd name="T21" fmla="*/ 3205 h 3950"/>
                  <a:gd name="T22" fmla="*/ 407 w 3309"/>
                  <a:gd name="T23" fmla="*/ 3373 h 3950"/>
                  <a:gd name="T24" fmla="*/ 752 w 3309"/>
                  <a:gd name="T25" fmla="*/ 3351 h 3950"/>
                  <a:gd name="T26" fmla="*/ 1083 w 3309"/>
                  <a:gd name="T27" fmla="*/ 3369 h 3950"/>
                  <a:gd name="T28" fmla="*/ 1596 w 3309"/>
                  <a:gd name="T29" fmla="*/ 3583 h 3950"/>
                  <a:gd name="T30" fmla="*/ 1728 w 3309"/>
                  <a:gd name="T31" fmla="*/ 3566 h 3950"/>
                  <a:gd name="T32" fmla="*/ 2038 w 3309"/>
                  <a:gd name="T33" fmla="*/ 3501 h 3950"/>
                  <a:gd name="T34" fmla="*/ 2070 w 3309"/>
                  <a:gd name="T35" fmla="*/ 3656 h 3950"/>
                  <a:gd name="T36" fmla="*/ 2453 w 3309"/>
                  <a:gd name="T37" fmla="*/ 3950 h 3950"/>
                  <a:gd name="T38" fmla="*/ 2601 w 3309"/>
                  <a:gd name="T39" fmla="*/ 3619 h 3950"/>
                  <a:gd name="T40" fmla="*/ 2579 w 3309"/>
                  <a:gd name="T41" fmla="*/ 3469 h 3950"/>
                  <a:gd name="T42" fmla="*/ 2644 w 3309"/>
                  <a:gd name="T43" fmla="*/ 3170 h 3950"/>
                  <a:gd name="T44" fmla="*/ 2910 w 3309"/>
                  <a:gd name="T45" fmla="*/ 2978 h 3950"/>
                  <a:gd name="T46" fmla="*/ 3093 w 3309"/>
                  <a:gd name="T47" fmla="*/ 2950 h 3950"/>
                  <a:gd name="T48" fmla="*/ 3164 w 3309"/>
                  <a:gd name="T49" fmla="*/ 2529 h 3950"/>
                  <a:gd name="T50" fmla="*/ 3270 w 3309"/>
                  <a:gd name="T51" fmla="*/ 2230 h 3950"/>
                  <a:gd name="T52" fmla="*/ 3285 w 3309"/>
                  <a:gd name="T53" fmla="*/ 1964 h 3950"/>
                  <a:gd name="T54" fmla="*/ 3169 w 3309"/>
                  <a:gd name="T55" fmla="*/ 1931 h 3950"/>
                  <a:gd name="T56" fmla="*/ 3178 w 3309"/>
                  <a:gd name="T57" fmla="*/ 1596 h 3950"/>
                  <a:gd name="T58" fmla="*/ 3158 w 3309"/>
                  <a:gd name="T59" fmla="*/ 1427 h 3950"/>
                  <a:gd name="T60" fmla="*/ 2864 w 3309"/>
                  <a:gd name="T61" fmla="*/ 1316 h 3950"/>
                  <a:gd name="T62" fmla="*/ 2642 w 3309"/>
                  <a:gd name="T63" fmla="*/ 1336 h 3950"/>
                  <a:gd name="T64" fmla="*/ 2422 w 3309"/>
                  <a:gd name="T65" fmla="*/ 1036 h 3950"/>
                  <a:gd name="T66" fmla="*/ 2306 w 3309"/>
                  <a:gd name="T67" fmla="*/ 1019 h 3950"/>
                  <a:gd name="T68" fmla="*/ 2126 w 3309"/>
                  <a:gd name="T69" fmla="*/ 743 h 3950"/>
                  <a:gd name="T70" fmla="*/ 2025 w 3309"/>
                  <a:gd name="T71" fmla="*/ 529 h 3950"/>
                  <a:gd name="T72" fmla="*/ 1697 w 3309"/>
                  <a:gd name="T73" fmla="*/ 654 h 3950"/>
                  <a:gd name="T74" fmla="*/ 1528 w 3309"/>
                  <a:gd name="T75" fmla="*/ 466 h 3950"/>
                  <a:gd name="T76" fmla="*/ 1394 w 3309"/>
                  <a:gd name="T77" fmla="*/ 388 h 3950"/>
                  <a:gd name="T78" fmla="*/ 1351 w 3309"/>
                  <a:gd name="T79" fmla="*/ 49 h 3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09" h="3950">
                    <a:moveTo>
                      <a:pt x="1272" y="0"/>
                    </a:moveTo>
                    <a:lnTo>
                      <a:pt x="800" y="117"/>
                    </a:lnTo>
                    <a:lnTo>
                      <a:pt x="405" y="242"/>
                    </a:lnTo>
                    <a:lnTo>
                      <a:pt x="237" y="385"/>
                    </a:lnTo>
                    <a:lnTo>
                      <a:pt x="236" y="907"/>
                    </a:lnTo>
                    <a:lnTo>
                      <a:pt x="319" y="1007"/>
                    </a:lnTo>
                    <a:lnTo>
                      <a:pt x="240" y="957"/>
                    </a:lnTo>
                    <a:lnTo>
                      <a:pt x="219" y="1127"/>
                    </a:lnTo>
                    <a:lnTo>
                      <a:pt x="232" y="1238"/>
                    </a:lnTo>
                    <a:lnTo>
                      <a:pt x="300" y="1285"/>
                    </a:lnTo>
                    <a:lnTo>
                      <a:pt x="192" y="1327"/>
                    </a:lnTo>
                    <a:lnTo>
                      <a:pt x="182" y="1413"/>
                    </a:lnTo>
                    <a:lnTo>
                      <a:pt x="269" y="1573"/>
                    </a:lnTo>
                    <a:lnTo>
                      <a:pt x="189" y="1530"/>
                    </a:lnTo>
                    <a:lnTo>
                      <a:pt x="0" y="1787"/>
                    </a:lnTo>
                    <a:lnTo>
                      <a:pt x="1" y="1788"/>
                    </a:lnTo>
                    <a:lnTo>
                      <a:pt x="365" y="2097"/>
                    </a:lnTo>
                    <a:lnTo>
                      <a:pt x="463" y="2341"/>
                    </a:lnTo>
                    <a:lnTo>
                      <a:pt x="375" y="2476"/>
                    </a:lnTo>
                    <a:lnTo>
                      <a:pt x="415" y="2730"/>
                    </a:lnTo>
                    <a:lnTo>
                      <a:pt x="375" y="2962"/>
                    </a:lnTo>
                    <a:lnTo>
                      <a:pt x="477" y="3205"/>
                    </a:lnTo>
                    <a:lnTo>
                      <a:pt x="361" y="3278"/>
                    </a:lnTo>
                    <a:lnTo>
                      <a:pt x="407" y="3373"/>
                    </a:lnTo>
                    <a:lnTo>
                      <a:pt x="569" y="3405"/>
                    </a:lnTo>
                    <a:lnTo>
                      <a:pt x="752" y="3351"/>
                    </a:lnTo>
                    <a:lnTo>
                      <a:pt x="1018" y="3415"/>
                    </a:lnTo>
                    <a:lnTo>
                      <a:pt x="1083" y="3369"/>
                    </a:lnTo>
                    <a:lnTo>
                      <a:pt x="1397" y="3553"/>
                    </a:lnTo>
                    <a:lnTo>
                      <a:pt x="1596" y="3583"/>
                    </a:lnTo>
                    <a:lnTo>
                      <a:pt x="1654" y="3519"/>
                    </a:lnTo>
                    <a:lnTo>
                      <a:pt x="1728" y="3566"/>
                    </a:lnTo>
                    <a:lnTo>
                      <a:pt x="1962" y="3481"/>
                    </a:lnTo>
                    <a:lnTo>
                      <a:pt x="2038" y="3501"/>
                    </a:lnTo>
                    <a:lnTo>
                      <a:pt x="2088" y="3574"/>
                    </a:lnTo>
                    <a:lnTo>
                      <a:pt x="2070" y="3656"/>
                    </a:lnTo>
                    <a:lnTo>
                      <a:pt x="2182" y="3776"/>
                    </a:lnTo>
                    <a:lnTo>
                      <a:pt x="2453" y="3950"/>
                    </a:lnTo>
                    <a:lnTo>
                      <a:pt x="2673" y="3655"/>
                    </a:lnTo>
                    <a:lnTo>
                      <a:pt x="2601" y="3619"/>
                    </a:lnTo>
                    <a:lnTo>
                      <a:pt x="2626" y="3539"/>
                    </a:lnTo>
                    <a:lnTo>
                      <a:pt x="2579" y="3469"/>
                    </a:lnTo>
                    <a:lnTo>
                      <a:pt x="2738" y="3405"/>
                    </a:lnTo>
                    <a:lnTo>
                      <a:pt x="2644" y="3170"/>
                    </a:lnTo>
                    <a:lnTo>
                      <a:pt x="2681" y="3094"/>
                    </a:lnTo>
                    <a:lnTo>
                      <a:pt x="2910" y="2978"/>
                    </a:lnTo>
                    <a:lnTo>
                      <a:pt x="3066" y="3032"/>
                    </a:lnTo>
                    <a:lnTo>
                      <a:pt x="3093" y="2950"/>
                    </a:lnTo>
                    <a:lnTo>
                      <a:pt x="3084" y="2536"/>
                    </a:lnTo>
                    <a:lnTo>
                      <a:pt x="3164" y="2529"/>
                    </a:lnTo>
                    <a:lnTo>
                      <a:pt x="3309" y="2320"/>
                    </a:lnTo>
                    <a:lnTo>
                      <a:pt x="3270" y="2230"/>
                    </a:lnTo>
                    <a:lnTo>
                      <a:pt x="3309" y="2129"/>
                    </a:lnTo>
                    <a:lnTo>
                      <a:pt x="3285" y="1964"/>
                    </a:lnTo>
                    <a:lnTo>
                      <a:pt x="3276" y="1966"/>
                    </a:lnTo>
                    <a:lnTo>
                      <a:pt x="3169" y="1931"/>
                    </a:lnTo>
                    <a:lnTo>
                      <a:pt x="3266" y="1749"/>
                    </a:lnTo>
                    <a:lnTo>
                      <a:pt x="3178" y="1596"/>
                    </a:lnTo>
                    <a:lnTo>
                      <a:pt x="3238" y="1409"/>
                    </a:lnTo>
                    <a:lnTo>
                      <a:pt x="3158" y="1427"/>
                    </a:lnTo>
                    <a:lnTo>
                      <a:pt x="3038" y="1284"/>
                    </a:lnTo>
                    <a:lnTo>
                      <a:pt x="2864" y="1316"/>
                    </a:lnTo>
                    <a:lnTo>
                      <a:pt x="2706" y="1279"/>
                    </a:lnTo>
                    <a:lnTo>
                      <a:pt x="2642" y="1336"/>
                    </a:lnTo>
                    <a:lnTo>
                      <a:pt x="2579" y="1073"/>
                    </a:lnTo>
                    <a:lnTo>
                      <a:pt x="2422" y="1036"/>
                    </a:lnTo>
                    <a:lnTo>
                      <a:pt x="2390" y="957"/>
                    </a:lnTo>
                    <a:lnTo>
                      <a:pt x="2306" y="1019"/>
                    </a:lnTo>
                    <a:lnTo>
                      <a:pt x="2215" y="988"/>
                    </a:lnTo>
                    <a:lnTo>
                      <a:pt x="2126" y="743"/>
                    </a:lnTo>
                    <a:lnTo>
                      <a:pt x="2140" y="657"/>
                    </a:lnTo>
                    <a:lnTo>
                      <a:pt x="2025" y="529"/>
                    </a:lnTo>
                    <a:lnTo>
                      <a:pt x="1857" y="543"/>
                    </a:lnTo>
                    <a:lnTo>
                      <a:pt x="1697" y="654"/>
                    </a:lnTo>
                    <a:lnTo>
                      <a:pt x="1610" y="617"/>
                    </a:lnTo>
                    <a:lnTo>
                      <a:pt x="1528" y="466"/>
                    </a:lnTo>
                    <a:lnTo>
                      <a:pt x="1433" y="465"/>
                    </a:lnTo>
                    <a:lnTo>
                      <a:pt x="1394" y="388"/>
                    </a:lnTo>
                    <a:lnTo>
                      <a:pt x="1425" y="223"/>
                    </a:lnTo>
                    <a:lnTo>
                      <a:pt x="1351" y="49"/>
                    </a:lnTo>
                    <a:lnTo>
                      <a:pt x="1272" y="0"/>
                    </a:lnTo>
                    <a:close/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sz="105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D5F6DC2-0B8A-4775-BC83-175F370DE0AB}"/>
                </a:ext>
              </a:extLst>
            </p:cNvPr>
            <p:cNvSpPr/>
            <p:nvPr/>
          </p:nvSpPr>
          <p:spPr>
            <a:xfrm>
              <a:off x="7592943" y="3982947"/>
              <a:ext cx="1301035" cy="461665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Auvergne</a:t>
              </a:r>
            </a:p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Rhône Alpes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E649E97-2DFF-449C-94FE-56B8C2BD8AEB}"/>
                </a:ext>
              </a:extLst>
            </p:cNvPr>
            <p:cNvSpPr/>
            <p:nvPr/>
          </p:nvSpPr>
          <p:spPr>
            <a:xfrm>
              <a:off x="5667084" y="1791489"/>
              <a:ext cx="1301035" cy="276999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Normandie</a:t>
              </a:r>
              <a:endParaRPr lang="fr-FR" sz="1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F094063-875D-447F-9FFC-4E099F379CDC}"/>
                </a:ext>
              </a:extLst>
            </p:cNvPr>
            <p:cNvSpPr/>
            <p:nvPr/>
          </p:nvSpPr>
          <p:spPr>
            <a:xfrm>
              <a:off x="7056974" y="1935135"/>
              <a:ext cx="697735" cy="461665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Ile de</a:t>
              </a:r>
            </a:p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France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89C59C4-16FA-42EB-9C94-C1D01ADD1B27}"/>
                </a:ext>
              </a:extLst>
            </p:cNvPr>
            <p:cNvSpPr/>
            <p:nvPr/>
          </p:nvSpPr>
          <p:spPr>
            <a:xfrm>
              <a:off x="7107956" y="999049"/>
              <a:ext cx="766019" cy="646331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Hauts </a:t>
              </a:r>
            </a:p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</a:t>
              </a:r>
            </a:p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France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0FD5F3C-85FF-4213-A26C-46E7877369E0}"/>
                </a:ext>
              </a:extLst>
            </p:cNvPr>
            <p:cNvSpPr/>
            <p:nvPr/>
          </p:nvSpPr>
          <p:spPr>
            <a:xfrm>
              <a:off x="8132908" y="1919383"/>
              <a:ext cx="1301035" cy="461665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Grand </a:t>
              </a:r>
            </a:p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Est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72179B3-D8F0-46ED-8203-C53889BAD864}"/>
                </a:ext>
              </a:extLst>
            </p:cNvPr>
            <p:cNvSpPr/>
            <p:nvPr/>
          </p:nvSpPr>
          <p:spPr>
            <a:xfrm>
              <a:off x="8422940" y="5056122"/>
              <a:ext cx="1411862" cy="461665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Provence Alpes</a:t>
              </a:r>
            </a:p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Côte d’Azur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898281C-4DD2-492C-B2C7-109E4C8DB241}"/>
                </a:ext>
              </a:extLst>
            </p:cNvPr>
            <p:cNvSpPr/>
            <p:nvPr/>
          </p:nvSpPr>
          <p:spPr>
            <a:xfrm>
              <a:off x="6378780" y="2561424"/>
              <a:ext cx="1301035" cy="830997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Centre </a:t>
              </a:r>
            </a:p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Val </a:t>
              </a:r>
            </a:p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</a:t>
              </a:r>
            </a:p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Loire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07A0950-88CA-4421-A094-3FA6DF90C84C}"/>
                </a:ext>
              </a:extLst>
            </p:cNvPr>
            <p:cNvSpPr/>
            <p:nvPr/>
          </p:nvSpPr>
          <p:spPr>
            <a:xfrm>
              <a:off x="5849784" y="3929358"/>
              <a:ext cx="1301035" cy="461665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Nouvelle </a:t>
              </a:r>
            </a:p>
            <a:p>
              <a:pPr algn="ctr"/>
              <a:r>
                <a:rPr lang="fr-FR" sz="9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Aquitaine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2073C8D-D0C0-48F2-B17B-6EE10C31E632}"/>
              </a:ext>
            </a:extLst>
          </p:cNvPr>
          <p:cNvSpPr/>
          <p:nvPr/>
        </p:nvSpPr>
        <p:spPr>
          <a:xfrm>
            <a:off x="88563" y="2547792"/>
            <a:ext cx="4663878" cy="173124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2700" dirty="0">
                <a:ln/>
                <a:solidFill>
                  <a:srgbClr val="0070C0"/>
                </a:solidFill>
                <a:latin typeface="Elephant" panose="02020904090505020303" pitchFamily="18" charset="0"/>
              </a:rPr>
              <a:t>Nous sommes présents </a:t>
            </a:r>
          </a:p>
          <a:p>
            <a:pPr algn="ctr"/>
            <a:r>
              <a:rPr lang="fr-FR" sz="2700" dirty="0">
                <a:ln/>
                <a:solidFill>
                  <a:srgbClr val="0070C0"/>
                </a:solidFill>
                <a:latin typeface="Elephant" panose="02020904090505020303" pitchFamily="18" charset="0"/>
              </a:rPr>
              <a:t>dans </a:t>
            </a:r>
            <a:r>
              <a:rPr lang="fr-FR" sz="2700" dirty="0">
                <a:ln w="0"/>
                <a:gradFill flip="none" rotWithShape="1"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10800000" scaled="1"/>
                  <a:tileRect/>
                </a:gradFill>
                <a:latin typeface="Elephant" panose="02020904090505020303" pitchFamily="18" charset="0"/>
              </a:rPr>
              <a:t>8</a:t>
            </a:r>
            <a:r>
              <a:rPr lang="fr-FR" sz="2700" b="1" dirty="0">
                <a:ln/>
                <a:solidFill>
                  <a:schemeClr val="accent4"/>
                </a:solidFill>
                <a:latin typeface="Elephant" panose="02020904090505020303" pitchFamily="18" charset="0"/>
              </a:rPr>
              <a:t> </a:t>
            </a:r>
            <a:r>
              <a:rPr lang="fr-FR" sz="2700" dirty="0">
                <a:ln/>
                <a:solidFill>
                  <a:srgbClr val="0070C0"/>
                </a:solidFill>
                <a:latin typeface="Elephant" panose="02020904090505020303" pitchFamily="18" charset="0"/>
              </a:rPr>
              <a:t>régions</a:t>
            </a:r>
          </a:p>
          <a:p>
            <a:pPr algn="ctr"/>
            <a:r>
              <a:rPr lang="fr-FR" sz="2700" dirty="0">
                <a:ln/>
                <a:solidFill>
                  <a:srgbClr val="0070C0"/>
                </a:solidFill>
                <a:latin typeface="Elephant" panose="02020904090505020303" pitchFamily="18" charset="0"/>
              </a:rPr>
              <a:t>Avec</a:t>
            </a:r>
            <a:r>
              <a:rPr lang="fr-FR" sz="2700" dirty="0">
                <a:ln/>
                <a:solidFill>
                  <a:schemeClr val="accent4"/>
                </a:solidFill>
                <a:latin typeface="Elephant" panose="02020904090505020303" pitchFamily="18" charset="0"/>
              </a:rPr>
              <a:t> </a:t>
            </a:r>
            <a:r>
              <a:rPr lang="fr-FR" sz="2700" b="1" dirty="0">
                <a:ln/>
                <a:solidFill>
                  <a:srgbClr val="FDDF0D"/>
                </a:solidFill>
                <a:latin typeface="Elephant" panose="02020904090505020303" pitchFamily="18" charset="0"/>
              </a:rPr>
              <a:t>201</a:t>
            </a:r>
            <a:r>
              <a:rPr lang="fr-FR" sz="2700" b="1" dirty="0">
                <a:ln/>
                <a:solidFill>
                  <a:schemeClr val="accent4"/>
                </a:solidFill>
                <a:latin typeface="Elephant" panose="02020904090505020303" pitchFamily="18" charset="0"/>
              </a:rPr>
              <a:t> </a:t>
            </a:r>
            <a:r>
              <a:rPr lang="fr-FR" sz="2700" dirty="0">
                <a:ln/>
                <a:solidFill>
                  <a:srgbClr val="0070C0"/>
                </a:solidFill>
                <a:latin typeface="Elephant" panose="02020904090505020303" pitchFamily="18" charset="0"/>
              </a:rPr>
              <a:t>lieux de formation</a:t>
            </a: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C5DD9119-C126-4DAB-986D-9AC02B4A8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3840" t="7087" r="6848" b="12605"/>
          <a:stretch/>
        </p:blipFill>
        <p:spPr>
          <a:xfrm>
            <a:off x="1496371" y="212313"/>
            <a:ext cx="2193958" cy="2221517"/>
          </a:xfrm>
          <a:prstGeom prst="rect">
            <a:avLst/>
          </a:prstGeom>
          <a:effectLst>
            <a:glow>
              <a:schemeClr val="bg1"/>
            </a:glow>
            <a:outerShdw dist="50800" sx="1000" sy="1000" algn="ctr" rotWithShape="0">
              <a:srgbClr val="000000"/>
            </a:outerShdw>
          </a:effectLst>
        </p:spPr>
      </p:pic>
      <p:pic>
        <p:nvPicPr>
          <p:cNvPr id="96" name="Image 95">
            <a:extLst>
              <a:ext uri="{FF2B5EF4-FFF2-40B4-BE49-F238E27FC236}">
                <a16:creationId xmlns:a16="http://schemas.microsoft.com/office/drawing/2014/main" id="{6D62CD61-5EEC-46E0-A3AD-F35D91DBE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38" y="4231441"/>
            <a:ext cx="1301515" cy="56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8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>
            <a:extLst>
              <a:ext uri="{FF2B5EF4-FFF2-40B4-BE49-F238E27FC236}">
                <a16:creationId xmlns:a16="http://schemas.microsoft.com/office/drawing/2014/main" id="{02CFAFCE-524E-4F05-A16D-4AFB534DE7EF}"/>
              </a:ext>
            </a:extLst>
          </p:cNvPr>
          <p:cNvGrpSpPr/>
          <p:nvPr/>
        </p:nvGrpSpPr>
        <p:grpSpPr>
          <a:xfrm>
            <a:off x="300829" y="2803124"/>
            <a:ext cx="8588951" cy="1880918"/>
            <a:chOff x="45605" y="6518495"/>
            <a:chExt cx="11451935" cy="250789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A28055-F940-4E1B-9052-175D7C2B2B34}"/>
                </a:ext>
              </a:extLst>
            </p:cNvPr>
            <p:cNvSpPr/>
            <p:nvPr/>
          </p:nvSpPr>
          <p:spPr>
            <a:xfrm>
              <a:off x="45605" y="6518495"/>
              <a:ext cx="2169916" cy="2507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A286CA4-4797-4640-85F5-21BE23C3EAE7}"/>
                </a:ext>
              </a:extLst>
            </p:cNvPr>
            <p:cNvSpPr/>
            <p:nvPr/>
          </p:nvSpPr>
          <p:spPr>
            <a:xfrm>
              <a:off x="2377611" y="6518495"/>
              <a:ext cx="2169916" cy="2507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3BD1717-2600-413B-85BF-504DDCE613E4}"/>
                </a:ext>
              </a:extLst>
            </p:cNvPr>
            <p:cNvSpPr/>
            <p:nvPr/>
          </p:nvSpPr>
          <p:spPr>
            <a:xfrm>
              <a:off x="4694394" y="6518495"/>
              <a:ext cx="2169916" cy="2507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47614D7-1730-4323-965A-2721C0AA4DA0}"/>
                </a:ext>
              </a:extLst>
            </p:cNvPr>
            <p:cNvSpPr/>
            <p:nvPr/>
          </p:nvSpPr>
          <p:spPr>
            <a:xfrm>
              <a:off x="7026400" y="6518495"/>
              <a:ext cx="2169916" cy="2507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7576FEA-0180-4376-B1AA-336CE0D3E9AA}"/>
                </a:ext>
              </a:extLst>
            </p:cNvPr>
            <p:cNvSpPr/>
            <p:nvPr/>
          </p:nvSpPr>
          <p:spPr>
            <a:xfrm>
              <a:off x="9327624" y="6518495"/>
              <a:ext cx="2169916" cy="2507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50" dirty="0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0E72EEDD-94D3-4963-8F9A-8D53592E6ACE}"/>
              </a:ext>
            </a:extLst>
          </p:cNvPr>
          <p:cNvSpPr txBox="1"/>
          <p:nvPr/>
        </p:nvSpPr>
        <p:spPr>
          <a:xfrm>
            <a:off x="2111199" y="313283"/>
            <a:ext cx="673709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800" b="1" dirty="0">
                <a:solidFill>
                  <a:srgbClr val="FF9900"/>
                </a:solidFill>
              </a:rPr>
              <a:t>ID FORMATION </a:t>
            </a:r>
            <a:r>
              <a:rPr lang="fr-FR" sz="1800" b="1" dirty="0"/>
              <a:t>est une Société Coopérative Ouvrière (SCOP)</a:t>
            </a:r>
          </a:p>
          <a:p>
            <a:pPr algn="ctr">
              <a:lnSpc>
                <a:spcPct val="150000"/>
              </a:lnSpc>
            </a:pPr>
            <a:r>
              <a:rPr lang="fr-FR" sz="1800" b="1" dirty="0"/>
              <a:t> qui accompagne</a:t>
            </a:r>
            <a:r>
              <a:rPr lang="fr-FR" sz="1800" b="1" dirty="0">
                <a:solidFill>
                  <a:srgbClr val="7C72DD"/>
                </a:solidFill>
              </a:rPr>
              <a:t> </a:t>
            </a:r>
            <a:r>
              <a:rPr lang="fr-FR" sz="1800" b="1" dirty="0">
                <a:solidFill>
                  <a:srgbClr val="6E5FFF"/>
                </a:solidFill>
              </a:rPr>
              <a:t>salariés</a:t>
            </a:r>
            <a:r>
              <a:rPr lang="fr-FR" sz="1800" b="1" dirty="0">
                <a:solidFill>
                  <a:srgbClr val="7C72DD"/>
                </a:solidFill>
              </a:rPr>
              <a:t> </a:t>
            </a:r>
            <a:r>
              <a:rPr lang="fr-FR" sz="1800" b="1" dirty="0"/>
              <a:t>et </a:t>
            </a:r>
            <a:r>
              <a:rPr lang="fr-FR" sz="1800" b="1" dirty="0">
                <a:solidFill>
                  <a:srgbClr val="6E5FFF"/>
                </a:solidFill>
              </a:rPr>
              <a:t>demandeurs d’emploi </a:t>
            </a:r>
          </a:p>
          <a:p>
            <a:pPr algn="ctr">
              <a:lnSpc>
                <a:spcPct val="150000"/>
              </a:lnSpc>
            </a:pPr>
            <a:r>
              <a:rPr lang="fr-FR" sz="1800" b="1" dirty="0"/>
              <a:t>dans leurs projets d’évolution et de transition professionnelle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A11216B-7839-4B9F-8475-0C3F5240F4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3840" t="7087" r="6848" b="12605"/>
          <a:stretch/>
        </p:blipFill>
        <p:spPr>
          <a:xfrm>
            <a:off x="154427" y="96161"/>
            <a:ext cx="2092248" cy="2118530"/>
          </a:xfrm>
          <a:prstGeom prst="rect">
            <a:avLst/>
          </a:prstGeom>
          <a:effectLst>
            <a:glow>
              <a:schemeClr val="bg1"/>
            </a:glow>
            <a:outerShdw dist="50800" sx="1000" sy="1000" algn="ctr" rotWithShape="0">
              <a:srgbClr val="000000"/>
            </a:outerShdw>
          </a:effectLst>
        </p:spPr>
      </p:pic>
      <p:grpSp>
        <p:nvGrpSpPr>
          <p:cNvPr id="48" name="Groupe 47">
            <a:extLst>
              <a:ext uri="{FF2B5EF4-FFF2-40B4-BE49-F238E27FC236}">
                <a16:creationId xmlns:a16="http://schemas.microsoft.com/office/drawing/2014/main" id="{ABFF0426-A514-463A-837C-A3821E2D1682}"/>
              </a:ext>
            </a:extLst>
          </p:cNvPr>
          <p:cNvGrpSpPr/>
          <p:nvPr/>
        </p:nvGrpSpPr>
        <p:grpSpPr>
          <a:xfrm>
            <a:off x="497152" y="2911632"/>
            <a:ext cx="1120140" cy="1351918"/>
            <a:chOff x="2770018" y="3865438"/>
            <a:chExt cx="1493520" cy="1802558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BA0B17E-F1B0-454D-BB01-1D0DCA6A97DD}"/>
                </a:ext>
              </a:extLst>
            </p:cNvPr>
            <p:cNvSpPr txBox="1"/>
            <p:nvPr/>
          </p:nvSpPr>
          <p:spPr>
            <a:xfrm>
              <a:off x="2770018" y="4775444"/>
              <a:ext cx="149352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1800" dirty="0">
                  <a:solidFill>
                    <a:srgbClr val="6E5FFF"/>
                  </a:solidFill>
                  <a:latin typeface="Arial Black" panose="020B0A04020102020204" pitchFamily="34" charset="0"/>
                </a:rPr>
                <a:t>700</a:t>
              </a:r>
            </a:p>
            <a:p>
              <a:pPr algn="ctr"/>
              <a:r>
                <a:rPr lang="fr-FR" sz="1050" dirty="0">
                  <a:latin typeface="Arial Black" panose="020B0A04020102020204" pitchFamily="34" charset="0"/>
                </a:rPr>
                <a:t> </a:t>
              </a:r>
              <a:r>
                <a:rPr lang="fr-FR" sz="1050" b="1" dirty="0">
                  <a:latin typeface="Arial Nova" panose="020B0504020202020204" pitchFamily="34" charset="0"/>
                </a:rPr>
                <a:t>Salariés *</a:t>
              </a:r>
            </a:p>
          </p:txBody>
        </p:sp>
        <p:pic>
          <p:nvPicPr>
            <p:cNvPr id="14" name="Graphique 13" descr="Groupe d’hommes">
              <a:extLst>
                <a:ext uri="{FF2B5EF4-FFF2-40B4-BE49-F238E27FC236}">
                  <a16:creationId xmlns:a16="http://schemas.microsoft.com/office/drawing/2014/main" id="{BB36F33F-6C88-40D3-8768-D7FFEC5C8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59578" y="3865438"/>
              <a:ext cx="914400" cy="914400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05C2536B-7876-4E1C-AE5E-3FB5450288FA}"/>
              </a:ext>
            </a:extLst>
          </p:cNvPr>
          <p:cNvGrpSpPr/>
          <p:nvPr/>
        </p:nvGrpSpPr>
        <p:grpSpPr>
          <a:xfrm>
            <a:off x="2169113" y="2964829"/>
            <a:ext cx="1401913" cy="1445709"/>
            <a:chOff x="4418165" y="4342610"/>
            <a:chExt cx="1869218" cy="1927611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A14630C-3ED7-4004-9BB4-5F9937C1F1CA}"/>
                </a:ext>
              </a:extLst>
            </p:cNvPr>
            <p:cNvSpPr txBox="1"/>
            <p:nvPr/>
          </p:nvSpPr>
          <p:spPr>
            <a:xfrm>
              <a:off x="4418165" y="4342610"/>
              <a:ext cx="186921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1800" dirty="0">
                  <a:solidFill>
                    <a:schemeClr val="accent3"/>
                  </a:solidFill>
                  <a:latin typeface="Arial Black" panose="020B0A04020102020204" pitchFamily="34" charset="0"/>
                </a:rPr>
                <a:t>   </a:t>
              </a:r>
              <a:r>
                <a:rPr lang="fr-FR" sz="1800" dirty="0">
                  <a:solidFill>
                    <a:srgbClr val="6E5FFF"/>
                  </a:solidFill>
                  <a:latin typeface="Arial Black" panose="020B0A04020102020204" pitchFamily="34" charset="0"/>
                </a:rPr>
                <a:t>97,5 %</a:t>
              </a:r>
            </a:p>
            <a:p>
              <a:pPr algn="ctr"/>
              <a:r>
                <a:rPr lang="fr-FR" sz="1050" dirty="0">
                  <a:latin typeface="Arial Black" panose="020B0A04020102020204" pitchFamily="34" charset="0"/>
                </a:rPr>
                <a:t> </a:t>
              </a:r>
              <a:r>
                <a:rPr lang="fr-FR" sz="1050" b="1" dirty="0">
                  <a:latin typeface="Arial Nova" panose="020B0504020202020204" pitchFamily="34" charset="0"/>
                </a:rPr>
                <a:t>de stagiaires</a:t>
              </a:r>
            </a:p>
            <a:p>
              <a:pPr algn="ctr"/>
              <a:r>
                <a:rPr lang="fr-FR" sz="1050" b="1" dirty="0">
                  <a:latin typeface="Arial Nova" panose="020B0504020202020204" pitchFamily="34" charset="0"/>
                </a:rPr>
                <a:t>   satisfaits *</a:t>
              </a:r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3D9E9B4A-2030-4BE3-B44F-D0BAB2E034C2}"/>
                </a:ext>
              </a:extLst>
            </p:cNvPr>
            <p:cNvGrpSpPr/>
            <p:nvPr/>
          </p:nvGrpSpPr>
          <p:grpSpPr>
            <a:xfrm>
              <a:off x="4586952" y="5737808"/>
              <a:ext cx="1516239" cy="532413"/>
              <a:chOff x="4666322" y="5932093"/>
              <a:chExt cx="1516239" cy="532413"/>
            </a:xfrm>
          </p:grpSpPr>
          <p:pic>
            <p:nvPicPr>
              <p:cNvPr id="27" name="Graphique 26" descr="Étoile">
                <a:extLst>
                  <a:ext uri="{FF2B5EF4-FFF2-40B4-BE49-F238E27FC236}">
                    <a16:creationId xmlns:a16="http://schemas.microsoft.com/office/drawing/2014/main" id="{815B74DD-3E62-46D5-B038-3D422E2867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666322" y="5935670"/>
                <a:ext cx="528316" cy="528316"/>
              </a:xfrm>
              <a:prstGeom prst="rect">
                <a:avLst/>
              </a:prstGeom>
            </p:spPr>
          </p:pic>
          <p:pic>
            <p:nvPicPr>
              <p:cNvPr id="32" name="Graphique 31" descr="Étoile">
                <a:extLst>
                  <a:ext uri="{FF2B5EF4-FFF2-40B4-BE49-F238E27FC236}">
                    <a16:creationId xmlns:a16="http://schemas.microsoft.com/office/drawing/2014/main" id="{4B1B2F5D-C980-4269-B668-A197E9B1E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167988" y="5936190"/>
                <a:ext cx="528316" cy="528316"/>
              </a:xfrm>
              <a:prstGeom prst="rect">
                <a:avLst/>
              </a:prstGeom>
            </p:spPr>
          </p:pic>
          <p:pic>
            <p:nvPicPr>
              <p:cNvPr id="35" name="Graphique 34" descr="Étoile">
                <a:extLst>
                  <a:ext uri="{FF2B5EF4-FFF2-40B4-BE49-F238E27FC236}">
                    <a16:creationId xmlns:a16="http://schemas.microsoft.com/office/drawing/2014/main" id="{3597AD0A-69F5-4C1C-97B5-52120A972D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654245" y="5932093"/>
                <a:ext cx="528316" cy="528316"/>
              </a:xfrm>
              <a:prstGeom prst="rect">
                <a:avLst/>
              </a:prstGeom>
            </p:spPr>
          </p:pic>
        </p:grpSp>
      </p:grpSp>
      <p:pic>
        <p:nvPicPr>
          <p:cNvPr id="37" name="Graphique 36" descr="Enseignant">
            <a:extLst>
              <a:ext uri="{FF2B5EF4-FFF2-40B4-BE49-F238E27FC236}">
                <a16:creationId xmlns:a16="http://schemas.microsoft.com/office/drawing/2014/main" id="{941359C7-6319-4EDB-8FD3-5CC7A34ED2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7368" y="2845001"/>
            <a:ext cx="630312" cy="685800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6D912377-51E2-47C6-B485-D4F04850902C}"/>
              </a:ext>
            </a:extLst>
          </p:cNvPr>
          <p:cNvSpPr txBox="1"/>
          <p:nvPr/>
        </p:nvSpPr>
        <p:spPr>
          <a:xfrm>
            <a:off x="3775751" y="3526478"/>
            <a:ext cx="159853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rgbClr val="6E5FFF"/>
                </a:solidFill>
                <a:latin typeface="Arial Black" panose="020B0A04020102020204" pitchFamily="34" charset="0"/>
              </a:rPr>
              <a:t>+ 3 millions </a:t>
            </a:r>
            <a:r>
              <a:rPr lang="fr-FR" sz="1050" b="1" dirty="0">
                <a:latin typeface="Arial Nova" panose="020B0504020202020204" pitchFamily="34" charset="0"/>
              </a:rPr>
              <a:t>d’heures </a:t>
            </a:r>
          </a:p>
          <a:p>
            <a:pPr algn="ctr"/>
            <a:r>
              <a:rPr lang="fr-FR" sz="1050" b="1" dirty="0">
                <a:latin typeface="Arial Nova" panose="020B0504020202020204" pitchFamily="34" charset="0"/>
              </a:rPr>
              <a:t>de formation</a:t>
            </a:r>
          </a:p>
          <a:p>
            <a:pPr algn="ctr"/>
            <a:r>
              <a:rPr lang="fr-FR" sz="1050" b="1" dirty="0">
                <a:latin typeface="Arial Nova" panose="020B0504020202020204" pitchFamily="34" charset="0"/>
              </a:rPr>
              <a:t>dispensées *</a:t>
            </a:r>
          </a:p>
        </p:txBody>
      </p:sp>
      <p:pic>
        <p:nvPicPr>
          <p:cNvPr id="21" name="Graphique 20" descr="Réussite du groupe">
            <a:extLst>
              <a:ext uri="{FF2B5EF4-FFF2-40B4-BE49-F238E27FC236}">
                <a16:creationId xmlns:a16="http://schemas.microsoft.com/office/drawing/2014/main" id="{66D44CE7-FC0B-47A3-A9C7-A9E54F8D8B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60547" y="3783796"/>
            <a:ext cx="900246" cy="900246"/>
          </a:xfrm>
          <a:prstGeom prst="rect">
            <a:avLst/>
          </a:prstGeom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917534C6-695C-4617-A1FB-3340D13F3857}"/>
              </a:ext>
            </a:extLst>
          </p:cNvPr>
          <p:cNvGrpSpPr/>
          <p:nvPr/>
        </p:nvGrpSpPr>
        <p:grpSpPr>
          <a:xfrm>
            <a:off x="7365199" y="2911631"/>
            <a:ext cx="1421726" cy="1359222"/>
            <a:chOff x="9789192" y="4052423"/>
            <a:chExt cx="1895634" cy="1812295"/>
          </a:xfrm>
        </p:grpSpPr>
        <p:pic>
          <p:nvPicPr>
            <p:cNvPr id="31" name="Graphique 30" descr="Ruban">
              <a:extLst>
                <a:ext uri="{FF2B5EF4-FFF2-40B4-BE49-F238E27FC236}">
                  <a16:creationId xmlns:a16="http://schemas.microsoft.com/office/drawing/2014/main" id="{60CB184E-BC0C-4F86-957E-B92836834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92635" y="4052423"/>
              <a:ext cx="848976" cy="848976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C2F6ADAC-63D7-4B23-B9FB-0D7CD534289B}"/>
                </a:ext>
              </a:extLst>
            </p:cNvPr>
            <p:cNvSpPr txBox="1"/>
            <p:nvPr/>
          </p:nvSpPr>
          <p:spPr>
            <a:xfrm>
              <a:off x="9789192" y="4756723"/>
              <a:ext cx="1895634" cy="1107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1800" dirty="0">
                  <a:solidFill>
                    <a:schemeClr val="accent3"/>
                  </a:solidFill>
                  <a:latin typeface="Arial Black" panose="020B0A04020102020204" pitchFamily="34" charset="0"/>
                </a:rPr>
                <a:t>   </a:t>
              </a:r>
              <a:r>
                <a:rPr lang="fr-FR" sz="1800" dirty="0">
                  <a:solidFill>
                    <a:srgbClr val="6E5FFF"/>
                  </a:solidFill>
                  <a:latin typeface="Arial Black" panose="020B0A04020102020204" pitchFamily="34" charset="0"/>
                </a:rPr>
                <a:t>79 %</a:t>
              </a:r>
            </a:p>
            <a:p>
              <a:pPr algn="ctr"/>
              <a:r>
                <a:rPr lang="fr-FR" sz="1050" b="1" dirty="0">
                  <a:latin typeface="Arial Nova" panose="020B0504020202020204" pitchFamily="34" charset="0"/>
                </a:rPr>
                <a:t>de réussite aux examens *</a:t>
              </a:r>
            </a:p>
          </p:txBody>
        </p:sp>
      </p:grpSp>
      <p:sp>
        <p:nvSpPr>
          <p:cNvPr id="53" name="ZoneTexte 52">
            <a:extLst>
              <a:ext uri="{FF2B5EF4-FFF2-40B4-BE49-F238E27FC236}">
                <a16:creationId xmlns:a16="http://schemas.microsoft.com/office/drawing/2014/main" id="{FF9BEF69-6BA8-4BD2-BB0E-8614A86FEAC9}"/>
              </a:ext>
            </a:extLst>
          </p:cNvPr>
          <p:cNvSpPr txBox="1"/>
          <p:nvPr/>
        </p:nvSpPr>
        <p:spPr>
          <a:xfrm>
            <a:off x="5513339" y="2981912"/>
            <a:ext cx="1638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800" dirty="0">
                <a:solidFill>
                  <a:srgbClr val="6E5FFF"/>
                </a:solidFill>
                <a:latin typeface="Arial Black" panose="020B0A04020102020204" pitchFamily="34" charset="0"/>
              </a:rPr>
              <a:t>94 000</a:t>
            </a:r>
          </a:p>
          <a:p>
            <a:pPr algn="ctr"/>
            <a:r>
              <a:rPr lang="fr-FR" sz="1050" dirty="0">
                <a:latin typeface="Arial Black" panose="020B0A04020102020204" pitchFamily="34" charset="0"/>
              </a:rPr>
              <a:t> s</a:t>
            </a:r>
            <a:r>
              <a:rPr lang="fr-FR" sz="1050" b="1" dirty="0">
                <a:latin typeface="Arial Nova" panose="020B0504020202020204" pitchFamily="34" charset="0"/>
              </a:rPr>
              <a:t>tagiaires </a:t>
            </a:r>
          </a:p>
          <a:p>
            <a:pPr algn="ctr"/>
            <a:r>
              <a:rPr lang="fr-FR" sz="1050" b="1" dirty="0">
                <a:latin typeface="Arial Nova" panose="020B0504020202020204" pitchFamily="34" charset="0"/>
              </a:rPr>
              <a:t>  accueillis*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B4DCA9F-28EF-4F42-AD25-1F139A242C72}"/>
              </a:ext>
            </a:extLst>
          </p:cNvPr>
          <p:cNvSpPr txBox="1"/>
          <p:nvPr/>
        </p:nvSpPr>
        <p:spPr>
          <a:xfrm>
            <a:off x="6891586" y="4738383"/>
            <a:ext cx="2089748" cy="304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050" b="1" dirty="0">
                <a:latin typeface="Arial Nova" panose="020B0504020202020204" pitchFamily="34" charset="0"/>
              </a:rPr>
              <a:t>* En 2021</a:t>
            </a:r>
          </a:p>
        </p:txBody>
      </p:sp>
    </p:spTree>
    <p:extLst>
      <p:ext uri="{BB962C8B-B14F-4D97-AF65-F5344CB8AC3E}">
        <p14:creationId xmlns:p14="http://schemas.microsoft.com/office/powerpoint/2010/main" val="1507143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Ellipse 102">
            <a:extLst>
              <a:ext uri="{FF2B5EF4-FFF2-40B4-BE49-F238E27FC236}">
                <a16:creationId xmlns:a16="http://schemas.microsoft.com/office/drawing/2014/main" id="{AD7391B7-AD5E-48F8-98C3-C5B7BBF78804}"/>
              </a:ext>
            </a:extLst>
          </p:cNvPr>
          <p:cNvSpPr/>
          <p:nvPr/>
        </p:nvSpPr>
        <p:spPr>
          <a:xfrm rot="1153424">
            <a:off x="6186799" y="3745922"/>
            <a:ext cx="2209282" cy="1186578"/>
          </a:xfrm>
          <a:prstGeom prst="ellipse">
            <a:avLst/>
          </a:prstGeom>
          <a:solidFill>
            <a:srgbClr val="445D73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ACB863C1-75AB-4FA2-8D31-AB7DE90A165F}"/>
              </a:ext>
            </a:extLst>
          </p:cNvPr>
          <p:cNvSpPr/>
          <p:nvPr/>
        </p:nvSpPr>
        <p:spPr>
          <a:xfrm rot="1153424">
            <a:off x="3313759" y="3757264"/>
            <a:ext cx="2209282" cy="1186578"/>
          </a:xfrm>
          <a:prstGeom prst="ellipse">
            <a:avLst/>
          </a:prstGeom>
          <a:solidFill>
            <a:srgbClr val="667E92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F81FC58C-22FB-4D3F-996A-0BBCF0CE8707}"/>
              </a:ext>
            </a:extLst>
          </p:cNvPr>
          <p:cNvSpPr/>
          <p:nvPr/>
        </p:nvSpPr>
        <p:spPr>
          <a:xfrm rot="1153424">
            <a:off x="513392" y="3763038"/>
            <a:ext cx="2209282" cy="1186578"/>
          </a:xfrm>
          <a:prstGeom prst="ellipse">
            <a:avLst/>
          </a:prstGeom>
          <a:solidFill>
            <a:srgbClr val="A5B7C5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4FE585F-A79B-463C-9464-825D8FB7DB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3840" t="7087" r="6848" b="12605"/>
          <a:stretch/>
        </p:blipFill>
        <p:spPr>
          <a:xfrm>
            <a:off x="7012188" y="32623"/>
            <a:ext cx="1549753" cy="1569220"/>
          </a:xfrm>
          <a:prstGeom prst="rect">
            <a:avLst/>
          </a:prstGeom>
          <a:effectLst>
            <a:glow>
              <a:schemeClr val="bg1"/>
            </a:glow>
            <a:outerShdw dist="50800" sx="1000" sy="1000" algn="ctr" rotWithShape="0">
              <a:srgbClr val="000000"/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F2D822-26C2-4E38-A6CB-93E8D10B36FC}"/>
              </a:ext>
            </a:extLst>
          </p:cNvPr>
          <p:cNvSpPr/>
          <p:nvPr/>
        </p:nvSpPr>
        <p:spPr>
          <a:xfrm>
            <a:off x="379643" y="426406"/>
            <a:ext cx="6949941" cy="50013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2800" b="1" spc="3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sym typeface="Cormorant Unicase"/>
              </a:rPr>
              <a:t>NOS </a:t>
            </a:r>
            <a:r>
              <a:rPr lang="fr-FR" sz="2800" b="1" spc="300" dirty="0">
                <a:solidFill>
                  <a:srgbClr val="6E5FFF"/>
                </a:solidFill>
                <a:latin typeface="Cambria" panose="02040503050406030204" pitchFamily="18" charset="0"/>
                <a:ea typeface="Cambria" panose="02040503050406030204" pitchFamily="18" charset="0"/>
                <a:sym typeface="Cormorant Unicase"/>
              </a:rPr>
              <a:t>ACTIONS </a:t>
            </a:r>
            <a:r>
              <a:rPr lang="fr-FR" sz="2800" b="1" spc="3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sym typeface="Cormorant Unicase"/>
              </a:rPr>
              <a:t>DE FORMATION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F16A4AE-ED88-46BE-B9D9-F0BA6DE7785A}"/>
              </a:ext>
            </a:extLst>
          </p:cNvPr>
          <p:cNvSpPr txBox="1"/>
          <p:nvPr/>
        </p:nvSpPr>
        <p:spPr>
          <a:xfrm>
            <a:off x="865894" y="1151057"/>
            <a:ext cx="6219247" cy="382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b="1" spc="225" dirty="0">
                <a:ln/>
                <a:solidFill>
                  <a:schemeClr val="tx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LA FORMATION</a:t>
            </a:r>
            <a:r>
              <a:rPr lang="fr-FR" b="1" spc="225" dirty="0">
                <a:solidFill>
                  <a:schemeClr val="tx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fr-FR" b="1" spc="225" dirty="0">
                <a:ln/>
                <a:solidFill>
                  <a:schemeClr val="tx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PROFESSIONNELLE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E04062F-1DD2-4B8E-8A98-AB95C64F65FC}"/>
              </a:ext>
            </a:extLst>
          </p:cNvPr>
          <p:cNvSpPr txBox="1"/>
          <p:nvPr/>
        </p:nvSpPr>
        <p:spPr>
          <a:xfrm>
            <a:off x="284536" y="3763300"/>
            <a:ext cx="2684528" cy="1028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spc="225" dirty="0">
                <a:ln/>
                <a:solidFill>
                  <a:schemeClr val="tx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BILAN</a:t>
            </a:r>
          </a:p>
          <a:p>
            <a:pPr algn="ctr">
              <a:lnSpc>
                <a:spcPct val="150000"/>
              </a:lnSpc>
            </a:pPr>
            <a:r>
              <a:rPr lang="fr-FR" b="1" spc="225" dirty="0">
                <a:ln/>
                <a:solidFill>
                  <a:schemeClr val="tx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DE</a:t>
            </a:r>
          </a:p>
          <a:p>
            <a:pPr algn="ctr">
              <a:lnSpc>
                <a:spcPct val="150000"/>
              </a:lnSpc>
            </a:pPr>
            <a:r>
              <a:rPr lang="fr-FR" b="1" spc="225" dirty="0">
                <a:ln/>
                <a:solidFill>
                  <a:schemeClr val="tx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COMPÉTENCES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DDF075D-5659-4172-B04A-2C7E65B482AA}"/>
              </a:ext>
            </a:extLst>
          </p:cNvPr>
          <p:cNvSpPr txBox="1"/>
          <p:nvPr/>
        </p:nvSpPr>
        <p:spPr>
          <a:xfrm>
            <a:off x="3183209" y="3982203"/>
            <a:ext cx="2684527" cy="7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spc="225" dirty="0">
                <a:ln/>
                <a:solidFill>
                  <a:schemeClr val="bg2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RECLASSEMENT</a:t>
            </a:r>
          </a:p>
          <a:p>
            <a:pPr algn="ctr">
              <a:lnSpc>
                <a:spcPct val="150000"/>
              </a:lnSpc>
            </a:pPr>
            <a:r>
              <a:rPr lang="fr-FR" b="1" spc="225" dirty="0">
                <a:ln/>
                <a:solidFill>
                  <a:schemeClr val="bg2">
                    <a:lumMod val="5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PROFESSIONNEL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532AF68F-C492-404A-9DB0-613C38402A95}"/>
              </a:ext>
            </a:extLst>
          </p:cNvPr>
          <p:cNvSpPr txBox="1"/>
          <p:nvPr/>
        </p:nvSpPr>
        <p:spPr>
          <a:xfrm>
            <a:off x="5943523" y="3751800"/>
            <a:ext cx="2743904" cy="894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200" b="1" spc="225" dirty="0">
                <a:ln/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CONSEIL</a:t>
            </a:r>
          </a:p>
          <a:p>
            <a:pPr algn="ctr">
              <a:lnSpc>
                <a:spcPct val="150000"/>
              </a:lnSpc>
            </a:pPr>
            <a:r>
              <a:rPr lang="fr-FR" sz="1200" b="1" spc="225" dirty="0">
                <a:ln/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EN ÉVOLUTION</a:t>
            </a:r>
          </a:p>
          <a:p>
            <a:pPr algn="ctr">
              <a:lnSpc>
                <a:spcPct val="150000"/>
              </a:lnSpc>
            </a:pPr>
            <a:r>
              <a:rPr lang="fr-FR" sz="1200" b="1" spc="225" dirty="0">
                <a:ln/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PROFESSIONNELLE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22CF7CA-2A05-4570-A66F-97699BCD79CF}"/>
              </a:ext>
            </a:extLst>
          </p:cNvPr>
          <p:cNvSpPr txBox="1"/>
          <p:nvPr/>
        </p:nvSpPr>
        <p:spPr>
          <a:xfrm>
            <a:off x="3972915" y="2493902"/>
            <a:ext cx="1408931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200" b="1" dirty="0"/>
              <a:t>Commerce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32CCCA9-D357-4519-BA46-FCFAFC840F7A}"/>
              </a:ext>
            </a:extLst>
          </p:cNvPr>
          <p:cNvSpPr txBox="1"/>
          <p:nvPr/>
        </p:nvSpPr>
        <p:spPr>
          <a:xfrm>
            <a:off x="1354152" y="2103616"/>
            <a:ext cx="1796777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200" b="1" dirty="0"/>
              <a:t>Tertiaire supérieur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DA6F8FE-D1B2-4A69-8399-953310A9556C}"/>
              </a:ext>
            </a:extLst>
          </p:cNvPr>
          <p:cNvSpPr txBox="1"/>
          <p:nvPr/>
        </p:nvSpPr>
        <p:spPr>
          <a:xfrm>
            <a:off x="1514189" y="2556973"/>
            <a:ext cx="2203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Compétences transverses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79CBC42-36E2-42AC-8EF8-A9733BB84BCD}"/>
              </a:ext>
            </a:extLst>
          </p:cNvPr>
          <p:cNvSpPr txBox="1"/>
          <p:nvPr/>
        </p:nvSpPr>
        <p:spPr>
          <a:xfrm>
            <a:off x="1483971" y="1719242"/>
            <a:ext cx="1194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Tourisme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B745B07-BA99-4510-9D15-5CCF1539186F}"/>
              </a:ext>
            </a:extLst>
          </p:cNvPr>
          <p:cNvSpPr txBox="1"/>
          <p:nvPr/>
        </p:nvSpPr>
        <p:spPr>
          <a:xfrm>
            <a:off x="1514189" y="2990217"/>
            <a:ext cx="1194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Numérique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3766A98-128C-4CFA-BAC9-9C45E18930EF}"/>
              </a:ext>
            </a:extLst>
          </p:cNvPr>
          <p:cNvSpPr txBox="1"/>
          <p:nvPr/>
        </p:nvSpPr>
        <p:spPr>
          <a:xfrm>
            <a:off x="4210818" y="1743617"/>
            <a:ext cx="1194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Propreté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36C9AA5-BBF9-442D-9C28-359663EB9584}"/>
              </a:ext>
            </a:extLst>
          </p:cNvPr>
          <p:cNvSpPr txBox="1"/>
          <p:nvPr/>
        </p:nvSpPr>
        <p:spPr>
          <a:xfrm>
            <a:off x="4197086" y="2138329"/>
            <a:ext cx="1194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Logistique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D222E829-F9A1-49F2-ACEF-56A4A011784E}"/>
              </a:ext>
            </a:extLst>
          </p:cNvPr>
          <p:cNvSpPr txBox="1"/>
          <p:nvPr/>
        </p:nvSpPr>
        <p:spPr>
          <a:xfrm>
            <a:off x="6347337" y="2561048"/>
            <a:ext cx="2461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Créer, gérer, reprendre </a:t>
            </a:r>
          </a:p>
          <a:p>
            <a:r>
              <a:rPr lang="fr-FR" sz="1200" b="1" dirty="0"/>
              <a:t>une entreprises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97643CB8-D506-4ECA-8400-0607184FBEE0}"/>
              </a:ext>
            </a:extLst>
          </p:cNvPr>
          <p:cNvSpPr txBox="1"/>
          <p:nvPr/>
        </p:nvSpPr>
        <p:spPr>
          <a:xfrm>
            <a:off x="4235864" y="2989871"/>
            <a:ext cx="1194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Langues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74ACE73-D73E-409B-A8EF-3773408DA32D}"/>
              </a:ext>
            </a:extLst>
          </p:cNvPr>
          <p:cNvSpPr txBox="1"/>
          <p:nvPr/>
        </p:nvSpPr>
        <p:spPr>
          <a:xfrm>
            <a:off x="6347316" y="1718627"/>
            <a:ext cx="1888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BTP Gros œuvre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68E2882-2E02-41AB-BD3C-85C2089AE53D}"/>
              </a:ext>
            </a:extLst>
          </p:cNvPr>
          <p:cNvSpPr txBox="1"/>
          <p:nvPr/>
        </p:nvSpPr>
        <p:spPr>
          <a:xfrm>
            <a:off x="6347316" y="2136188"/>
            <a:ext cx="1973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BTP Second œuvre</a:t>
            </a:r>
          </a:p>
        </p:txBody>
      </p:sp>
      <p:grpSp>
        <p:nvGrpSpPr>
          <p:cNvPr id="51" name="Google Shape;6150;p63">
            <a:extLst>
              <a:ext uri="{FF2B5EF4-FFF2-40B4-BE49-F238E27FC236}">
                <a16:creationId xmlns:a16="http://schemas.microsoft.com/office/drawing/2014/main" id="{F098C396-C821-4878-9CEC-2BC7F822BC29}"/>
              </a:ext>
            </a:extLst>
          </p:cNvPr>
          <p:cNvGrpSpPr/>
          <p:nvPr/>
        </p:nvGrpSpPr>
        <p:grpSpPr>
          <a:xfrm rot="16200000">
            <a:off x="367980" y="2262736"/>
            <a:ext cx="1675129" cy="525345"/>
            <a:chOff x="5194708" y="3484366"/>
            <a:chExt cx="3148148" cy="987304"/>
          </a:xfrm>
        </p:grpSpPr>
        <p:grpSp>
          <p:nvGrpSpPr>
            <p:cNvPr id="52" name="Google Shape;6151;p63">
              <a:extLst>
                <a:ext uri="{FF2B5EF4-FFF2-40B4-BE49-F238E27FC236}">
                  <a16:creationId xmlns:a16="http://schemas.microsoft.com/office/drawing/2014/main" id="{BDD04176-4AE8-444B-95A7-3E3A73F30457}"/>
                </a:ext>
              </a:extLst>
            </p:cNvPr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65" name="Google Shape;6152;p63">
                <a:extLst>
                  <a:ext uri="{FF2B5EF4-FFF2-40B4-BE49-F238E27FC236}">
                    <a16:creationId xmlns:a16="http://schemas.microsoft.com/office/drawing/2014/main" id="{047AD833-39CD-47DC-8929-B8AAB7F817C6}"/>
                  </a:ext>
                </a:extLst>
              </p:cNvPr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6153;p63">
                <a:extLst>
                  <a:ext uri="{FF2B5EF4-FFF2-40B4-BE49-F238E27FC236}">
                    <a16:creationId xmlns:a16="http://schemas.microsoft.com/office/drawing/2014/main" id="{64E56D4E-22A3-441C-8A1C-06CFD2C60131}"/>
                  </a:ext>
                </a:extLst>
              </p:cNvPr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6154;p63">
                <a:extLst>
                  <a:ext uri="{FF2B5EF4-FFF2-40B4-BE49-F238E27FC236}">
                    <a16:creationId xmlns:a16="http://schemas.microsoft.com/office/drawing/2014/main" id="{40FA6D6B-3AB5-421F-8548-95C21895E545}"/>
                  </a:ext>
                </a:extLst>
              </p:cNvPr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3" name="Google Shape;6155;p63">
              <a:extLst>
                <a:ext uri="{FF2B5EF4-FFF2-40B4-BE49-F238E27FC236}">
                  <a16:creationId xmlns:a16="http://schemas.microsoft.com/office/drawing/2014/main" id="{8491D11E-6517-41E2-8600-376324F57478}"/>
                </a:ext>
              </a:extLst>
            </p:cNvPr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62" name="Google Shape;6156;p63">
                <a:extLst>
                  <a:ext uri="{FF2B5EF4-FFF2-40B4-BE49-F238E27FC236}">
                    <a16:creationId xmlns:a16="http://schemas.microsoft.com/office/drawing/2014/main" id="{92DCA2BE-DC90-49DF-8193-A37BF7BD2B40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6157;p63">
                <a:extLst>
                  <a:ext uri="{FF2B5EF4-FFF2-40B4-BE49-F238E27FC236}">
                    <a16:creationId xmlns:a16="http://schemas.microsoft.com/office/drawing/2014/main" id="{7B346AD6-DDB6-4FC7-9641-94A756AE1D60}"/>
                  </a:ext>
                </a:extLst>
              </p:cNvPr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6158;p63">
                <a:extLst>
                  <a:ext uri="{FF2B5EF4-FFF2-40B4-BE49-F238E27FC236}">
                    <a16:creationId xmlns:a16="http://schemas.microsoft.com/office/drawing/2014/main" id="{4AAFA5A8-5D11-4E59-A0C9-3DB90852FF64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4" name="Google Shape;6159;p63">
              <a:extLst>
                <a:ext uri="{FF2B5EF4-FFF2-40B4-BE49-F238E27FC236}">
                  <a16:creationId xmlns:a16="http://schemas.microsoft.com/office/drawing/2014/main" id="{AC2E19DE-B997-4AB7-A21B-2CA33D0C8C77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59" name="Google Shape;6160;p63">
                <a:extLst>
                  <a:ext uri="{FF2B5EF4-FFF2-40B4-BE49-F238E27FC236}">
                    <a16:creationId xmlns:a16="http://schemas.microsoft.com/office/drawing/2014/main" id="{F44EA920-17CB-4E33-BA92-B2F3FCEF8B27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6161;p63">
                <a:extLst>
                  <a:ext uri="{FF2B5EF4-FFF2-40B4-BE49-F238E27FC236}">
                    <a16:creationId xmlns:a16="http://schemas.microsoft.com/office/drawing/2014/main" id="{670E9B29-E04A-40B7-9F87-FB72704DFEDD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6162;p63">
                <a:extLst>
                  <a:ext uri="{FF2B5EF4-FFF2-40B4-BE49-F238E27FC236}">
                    <a16:creationId xmlns:a16="http://schemas.microsoft.com/office/drawing/2014/main" id="{666F0326-B5A4-432B-BE70-EEA86C93B157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5" name="Google Shape;6163;p63">
              <a:extLst>
                <a:ext uri="{FF2B5EF4-FFF2-40B4-BE49-F238E27FC236}">
                  <a16:creationId xmlns:a16="http://schemas.microsoft.com/office/drawing/2014/main" id="{D01CE0FC-4B94-4A8F-B633-47797975E469}"/>
                </a:ext>
              </a:extLst>
            </p:cNvPr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56" name="Google Shape;6164;p63">
                <a:extLst>
                  <a:ext uri="{FF2B5EF4-FFF2-40B4-BE49-F238E27FC236}">
                    <a16:creationId xmlns:a16="http://schemas.microsoft.com/office/drawing/2014/main" id="{C89B2F85-6905-45B7-8A92-F8118C3B6C1F}"/>
                  </a:ext>
                </a:extLst>
              </p:cNvPr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" name="Google Shape;6165;p63">
                <a:extLst>
                  <a:ext uri="{FF2B5EF4-FFF2-40B4-BE49-F238E27FC236}">
                    <a16:creationId xmlns:a16="http://schemas.microsoft.com/office/drawing/2014/main" id="{75CF3580-FB11-4997-8B40-149D4A531AAC}"/>
                  </a:ext>
                </a:extLst>
              </p:cNvPr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" name="Google Shape;6166;p63">
                <a:extLst>
                  <a:ext uri="{FF2B5EF4-FFF2-40B4-BE49-F238E27FC236}">
                    <a16:creationId xmlns:a16="http://schemas.microsoft.com/office/drawing/2014/main" id="{DCBFC778-E842-4F4D-8A13-340F379AAF21}"/>
                  </a:ext>
                </a:extLst>
              </p:cNvPr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68" name="Google Shape;6150;p63">
            <a:extLst>
              <a:ext uri="{FF2B5EF4-FFF2-40B4-BE49-F238E27FC236}">
                <a16:creationId xmlns:a16="http://schemas.microsoft.com/office/drawing/2014/main" id="{A91263F2-FB98-4F86-A801-666304877C36}"/>
              </a:ext>
            </a:extLst>
          </p:cNvPr>
          <p:cNvGrpSpPr/>
          <p:nvPr/>
        </p:nvGrpSpPr>
        <p:grpSpPr>
          <a:xfrm rot="16200000">
            <a:off x="3062339" y="2254107"/>
            <a:ext cx="1675129" cy="525345"/>
            <a:chOff x="5194708" y="3484366"/>
            <a:chExt cx="3148148" cy="987304"/>
          </a:xfrm>
        </p:grpSpPr>
        <p:grpSp>
          <p:nvGrpSpPr>
            <p:cNvPr id="69" name="Google Shape;6151;p63">
              <a:extLst>
                <a:ext uri="{FF2B5EF4-FFF2-40B4-BE49-F238E27FC236}">
                  <a16:creationId xmlns:a16="http://schemas.microsoft.com/office/drawing/2014/main" id="{BEE8787D-CFE4-4EFB-9813-1BFA3829C354}"/>
                </a:ext>
              </a:extLst>
            </p:cNvPr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82" name="Google Shape;6152;p63">
                <a:extLst>
                  <a:ext uri="{FF2B5EF4-FFF2-40B4-BE49-F238E27FC236}">
                    <a16:creationId xmlns:a16="http://schemas.microsoft.com/office/drawing/2014/main" id="{7A094F9C-C473-4A19-8188-FA8D46916D58}"/>
                  </a:ext>
                </a:extLst>
              </p:cNvPr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6153;p63">
                <a:extLst>
                  <a:ext uri="{FF2B5EF4-FFF2-40B4-BE49-F238E27FC236}">
                    <a16:creationId xmlns:a16="http://schemas.microsoft.com/office/drawing/2014/main" id="{DF634BB4-63D5-468E-8E28-8129817941DF}"/>
                  </a:ext>
                </a:extLst>
              </p:cNvPr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6154;p63">
                <a:extLst>
                  <a:ext uri="{FF2B5EF4-FFF2-40B4-BE49-F238E27FC236}">
                    <a16:creationId xmlns:a16="http://schemas.microsoft.com/office/drawing/2014/main" id="{18659A04-6EBC-4707-A775-266977E165A8}"/>
                  </a:ext>
                </a:extLst>
              </p:cNvPr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0" name="Google Shape;6155;p63">
              <a:extLst>
                <a:ext uri="{FF2B5EF4-FFF2-40B4-BE49-F238E27FC236}">
                  <a16:creationId xmlns:a16="http://schemas.microsoft.com/office/drawing/2014/main" id="{B7E867FF-1A6E-4B0D-BC8D-1CAA7AAFB345}"/>
                </a:ext>
              </a:extLst>
            </p:cNvPr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79" name="Google Shape;6156;p63">
                <a:extLst>
                  <a:ext uri="{FF2B5EF4-FFF2-40B4-BE49-F238E27FC236}">
                    <a16:creationId xmlns:a16="http://schemas.microsoft.com/office/drawing/2014/main" id="{45B53038-1EF2-49DA-B380-973D354113B9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6157;p63">
                <a:extLst>
                  <a:ext uri="{FF2B5EF4-FFF2-40B4-BE49-F238E27FC236}">
                    <a16:creationId xmlns:a16="http://schemas.microsoft.com/office/drawing/2014/main" id="{B970BAB8-C0A1-403A-B517-97F06651AC24}"/>
                  </a:ext>
                </a:extLst>
              </p:cNvPr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6158;p63">
                <a:extLst>
                  <a:ext uri="{FF2B5EF4-FFF2-40B4-BE49-F238E27FC236}">
                    <a16:creationId xmlns:a16="http://schemas.microsoft.com/office/drawing/2014/main" id="{B5144FC2-3439-4A25-9F1F-3A30A3145590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1" name="Google Shape;6159;p63">
              <a:extLst>
                <a:ext uri="{FF2B5EF4-FFF2-40B4-BE49-F238E27FC236}">
                  <a16:creationId xmlns:a16="http://schemas.microsoft.com/office/drawing/2014/main" id="{3CDA35E2-CD15-4EA3-8D28-1ACD502C2C41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76" name="Google Shape;6160;p63">
                <a:extLst>
                  <a:ext uri="{FF2B5EF4-FFF2-40B4-BE49-F238E27FC236}">
                    <a16:creationId xmlns:a16="http://schemas.microsoft.com/office/drawing/2014/main" id="{4EAB8599-CB55-4808-B35D-8AE780DDB966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6161;p63">
                <a:extLst>
                  <a:ext uri="{FF2B5EF4-FFF2-40B4-BE49-F238E27FC236}">
                    <a16:creationId xmlns:a16="http://schemas.microsoft.com/office/drawing/2014/main" id="{CB117FDF-F5CA-4AE9-8626-AEF24BDF97AC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6162;p63">
                <a:extLst>
                  <a:ext uri="{FF2B5EF4-FFF2-40B4-BE49-F238E27FC236}">
                    <a16:creationId xmlns:a16="http://schemas.microsoft.com/office/drawing/2014/main" id="{EBB3B197-F05A-46D6-ACF2-DF16070DB80E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2" name="Google Shape;6163;p63">
              <a:extLst>
                <a:ext uri="{FF2B5EF4-FFF2-40B4-BE49-F238E27FC236}">
                  <a16:creationId xmlns:a16="http://schemas.microsoft.com/office/drawing/2014/main" id="{9EB651FE-0407-4553-BF4F-3950577B7CA9}"/>
                </a:ext>
              </a:extLst>
            </p:cNvPr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73" name="Google Shape;6164;p63">
                <a:extLst>
                  <a:ext uri="{FF2B5EF4-FFF2-40B4-BE49-F238E27FC236}">
                    <a16:creationId xmlns:a16="http://schemas.microsoft.com/office/drawing/2014/main" id="{2FD5366A-26BA-4E78-9943-C49DBE79F915}"/>
                  </a:ext>
                </a:extLst>
              </p:cNvPr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6165;p63">
                <a:extLst>
                  <a:ext uri="{FF2B5EF4-FFF2-40B4-BE49-F238E27FC236}">
                    <a16:creationId xmlns:a16="http://schemas.microsoft.com/office/drawing/2014/main" id="{41A8BE62-3392-41B1-8B80-2D57F5CD1460}"/>
                  </a:ext>
                </a:extLst>
              </p:cNvPr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6166;p63">
                <a:extLst>
                  <a:ext uri="{FF2B5EF4-FFF2-40B4-BE49-F238E27FC236}">
                    <a16:creationId xmlns:a16="http://schemas.microsoft.com/office/drawing/2014/main" id="{351039DB-7978-41FD-8442-F0F82C78CDCD}"/>
                  </a:ext>
                </a:extLst>
              </p:cNvPr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5" name="Google Shape;6150;p63">
            <a:extLst>
              <a:ext uri="{FF2B5EF4-FFF2-40B4-BE49-F238E27FC236}">
                <a16:creationId xmlns:a16="http://schemas.microsoft.com/office/drawing/2014/main" id="{60914B93-DDB2-42C0-9637-0536F4FFD861}"/>
              </a:ext>
            </a:extLst>
          </p:cNvPr>
          <p:cNvGrpSpPr/>
          <p:nvPr/>
        </p:nvGrpSpPr>
        <p:grpSpPr>
          <a:xfrm rot="16200000">
            <a:off x="5384084" y="2046864"/>
            <a:ext cx="1260647" cy="525345"/>
            <a:chOff x="5973664" y="3484366"/>
            <a:chExt cx="2369192" cy="987304"/>
          </a:xfrm>
        </p:grpSpPr>
        <p:grpSp>
          <p:nvGrpSpPr>
            <p:cNvPr id="86" name="Google Shape;6151;p63">
              <a:extLst>
                <a:ext uri="{FF2B5EF4-FFF2-40B4-BE49-F238E27FC236}">
                  <a16:creationId xmlns:a16="http://schemas.microsoft.com/office/drawing/2014/main" id="{E0D6F51D-487F-4E15-8D89-70A964FCD865}"/>
                </a:ext>
              </a:extLst>
            </p:cNvPr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99" name="Google Shape;6152;p63">
                <a:extLst>
                  <a:ext uri="{FF2B5EF4-FFF2-40B4-BE49-F238E27FC236}">
                    <a16:creationId xmlns:a16="http://schemas.microsoft.com/office/drawing/2014/main" id="{F1BFD9DC-DAA5-4469-9287-A4BC635B679A}"/>
                  </a:ext>
                </a:extLst>
              </p:cNvPr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" name="Google Shape;6153;p63">
                <a:extLst>
                  <a:ext uri="{FF2B5EF4-FFF2-40B4-BE49-F238E27FC236}">
                    <a16:creationId xmlns:a16="http://schemas.microsoft.com/office/drawing/2014/main" id="{B76220FF-78CD-43AE-906B-277CF6984284}"/>
                  </a:ext>
                </a:extLst>
              </p:cNvPr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" name="Google Shape;6154;p63">
                <a:extLst>
                  <a:ext uri="{FF2B5EF4-FFF2-40B4-BE49-F238E27FC236}">
                    <a16:creationId xmlns:a16="http://schemas.microsoft.com/office/drawing/2014/main" id="{372E09DD-451F-4004-AAB5-0CB7EB01D55A}"/>
                  </a:ext>
                </a:extLst>
              </p:cNvPr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7" name="Google Shape;6155;p63">
              <a:extLst>
                <a:ext uri="{FF2B5EF4-FFF2-40B4-BE49-F238E27FC236}">
                  <a16:creationId xmlns:a16="http://schemas.microsoft.com/office/drawing/2014/main" id="{4E0AB0A2-D6D2-4833-AB4D-9D64FBEFBF9B}"/>
                </a:ext>
              </a:extLst>
            </p:cNvPr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96" name="Google Shape;6156;p63">
                <a:extLst>
                  <a:ext uri="{FF2B5EF4-FFF2-40B4-BE49-F238E27FC236}">
                    <a16:creationId xmlns:a16="http://schemas.microsoft.com/office/drawing/2014/main" id="{F002C88C-5A93-441E-8126-8CD625AD0DC4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7" name="Google Shape;6157;p63">
                <a:extLst>
                  <a:ext uri="{FF2B5EF4-FFF2-40B4-BE49-F238E27FC236}">
                    <a16:creationId xmlns:a16="http://schemas.microsoft.com/office/drawing/2014/main" id="{DEE7BA63-C62A-452F-A36D-35EFE3A09C90}"/>
                  </a:ext>
                </a:extLst>
              </p:cNvPr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8" name="Google Shape;6158;p63">
                <a:extLst>
                  <a:ext uri="{FF2B5EF4-FFF2-40B4-BE49-F238E27FC236}">
                    <a16:creationId xmlns:a16="http://schemas.microsoft.com/office/drawing/2014/main" id="{DBC298A4-2F83-4344-85AA-16CD06895414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8" name="Google Shape;6159;p63">
              <a:extLst>
                <a:ext uri="{FF2B5EF4-FFF2-40B4-BE49-F238E27FC236}">
                  <a16:creationId xmlns:a16="http://schemas.microsoft.com/office/drawing/2014/main" id="{306FF769-645A-4422-8EA4-DF407C3300E5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93" name="Google Shape;6160;p63">
                <a:extLst>
                  <a:ext uri="{FF2B5EF4-FFF2-40B4-BE49-F238E27FC236}">
                    <a16:creationId xmlns:a16="http://schemas.microsoft.com/office/drawing/2014/main" id="{DAEB6C35-081D-42F2-A72D-0761A5B02BA4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4" name="Google Shape;6161;p63">
                <a:extLst>
                  <a:ext uri="{FF2B5EF4-FFF2-40B4-BE49-F238E27FC236}">
                    <a16:creationId xmlns:a16="http://schemas.microsoft.com/office/drawing/2014/main" id="{D7BD8112-A9D8-4F3B-93C5-4ADF4C507F9D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5" name="Google Shape;6162;p63">
                <a:extLst>
                  <a:ext uri="{FF2B5EF4-FFF2-40B4-BE49-F238E27FC236}">
                    <a16:creationId xmlns:a16="http://schemas.microsoft.com/office/drawing/2014/main" id="{E4C3BF1A-C325-48E0-99BD-20826CAEA775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FA66778-A346-4FA3-9D5D-9CC13E06545F}"/>
              </a:ext>
            </a:extLst>
          </p:cNvPr>
          <p:cNvSpPr/>
          <p:nvPr/>
        </p:nvSpPr>
        <p:spPr>
          <a:xfrm>
            <a:off x="1065540" y="1005084"/>
            <a:ext cx="1292252" cy="45719"/>
          </a:xfrm>
          <a:prstGeom prst="rect">
            <a:avLst/>
          </a:prstGeom>
          <a:solidFill>
            <a:srgbClr val="FDDF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9467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96" y="-44005"/>
            <a:ext cx="1096190" cy="1096190"/>
          </a:xfrm>
          <a:prstGeom prst="rect">
            <a:avLst/>
          </a:prstGeom>
        </p:spPr>
      </p:pic>
      <p:sp>
        <p:nvSpPr>
          <p:cNvPr id="110" name="Google Shape;929;p42">
            <a:extLst>
              <a:ext uri="{FF2B5EF4-FFF2-40B4-BE49-F238E27FC236}">
                <a16:creationId xmlns:a16="http://schemas.microsoft.com/office/drawing/2014/main" id="{B2DF8589-3E2C-4FAC-AEE0-A19FD947A333}"/>
              </a:ext>
            </a:extLst>
          </p:cNvPr>
          <p:cNvSpPr txBox="1">
            <a:spLocks/>
          </p:cNvSpPr>
          <p:nvPr/>
        </p:nvSpPr>
        <p:spPr>
          <a:xfrm>
            <a:off x="1628285" y="1097693"/>
            <a:ext cx="6840905" cy="54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fr-FR" sz="1800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Perfectionnez-vous en développement. Net</a:t>
            </a:r>
          </a:p>
          <a:p>
            <a:endParaRPr lang="fr-FR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B4D77F60-C7BE-4838-942B-F454E6AC11F9}"/>
              </a:ext>
            </a:extLst>
          </p:cNvPr>
          <p:cNvGrpSpPr/>
          <p:nvPr/>
        </p:nvGrpSpPr>
        <p:grpSpPr>
          <a:xfrm>
            <a:off x="1476372" y="427803"/>
            <a:ext cx="7292490" cy="645863"/>
            <a:chOff x="2252426" y="153263"/>
            <a:chExt cx="5572286" cy="761342"/>
          </a:xfrm>
        </p:grpSpPr>
        <p:sp>
          <p:nvSpPr>
            <p:cNvPr id="84" name="Google Shape;424;p29">
              <a:extLst>
                <a:ext uri="{FF2B5EF4-FFF2-40B4-BE49-F238E27FC236}">
                  <a16:creationId xmlns:a16="http://schemas.microsoft.com/office/drawing/2014/main" id="{64D47BA6-5886-4166-AA43-BB9AAC66C7B6}"/>
                </a:ext>
              </a:extLst>
            </p:cNvPr>
            <p:cNvSpPr/>
            <p:nvPr/>
          </p:nvSpPr>
          <p:spPr>
            <a:xfrm>
              <a:off x="2314062" y="181586"/>
              <a:ext cx="5510650" cy="73301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929;p42">
              <a:extLst>
                <a:ext uri="{FF2B5EF4-FFF2-40B4-BE49-F238E27FC236}">
                  <a16:creationId xmlns:a16="http://schemas.microsoft.com/office/drawing/2014/main" id="{94CE7125-74A4-47CC-BDEE-8FF561A2FA16}"/>
                </a:ext>
              </a:extLst>
            </p:cNvPr>
            <p:cNvSpPr txBox="1">
              <a:spLocks/>
            </p:cNvSpPr>
            <p:nvPr/>
          </p:nvSpPr>
          <p:spPr>
            <a:xfrm>
              <a:off x="2252426" y="153263"/>
              <a:ext cx="249635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dirty="0"/>
                <a:t>Spécialisation |</a:t>
              </a:r>
              <a:endParaRPr lang="fr-FR" dirty="0">
                <a:solidFill>
                  <a:schemeClr val="lt2"/>
                </a:solidFill>
              </a:endParaRPr>
            </a:p>
          </p:txBody>
        </p:sp>
      </p:grpSp>
      <p:sp>
        <p:nvSpPr>
          <p:cNvPr id="86" name="Google Shape;929;p42">
            <a:extLst>
              <a:ext uri="{FF2B5EF4-FFF2-40B4-BE49-F238E27FC236}">
                <a16:creationId xmlns:a16="http://schemas.microsoft.com/office/drawing/2014/main" id="{9458F7C4-23E9-4379-B66B-693A9379D5F6}"/>
              </a:ext>
            </a:extLst>
          </p:cNvPr>
          <p:cNvSpPr txBox="1">
            <a:spLocks/>
          </p:cNvSpPr>
          <p:nvPr/>
        </p:nvSpPr>
        <p:spPr>
          <a:xfrm>
            <a:off x="4499512" y="504090"/>
            <a:ext cx="4502831" cy="710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18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Développement. Net</a:t>
            </a:r>
            <a:endParaRPr lang="fr-FR" sz="2400" dirty="0">
              <a:solidFill>
                <a:schemeClr val="lt2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76672BE-EB5F-4E81-B30E-D763A2B1B8CF}"/>
              </a:ext>
            </a:extLst>
          </p:cNvPr>
          <p:cNvSpPr txBox="1"/>
          <p:nvPr/>
        </p:nvSpPr>
        <p:spPr>
          <a:xfrm>
            <a:off x="1831405" y="1802735"/>
            <a:ext cx="64789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fr-FR" dirty="0">
                <a:latin typeface="Cambria" panose="02040503050406030204" pitchFamily="18" charset="0"/>
                <a:ea typeface="Cambria" panose="02040503050406030204" pitchFamily="18" charset="0"/>
              </a:rPr>
              <a:t>Vous possédez un projet professionnel dans le domaine du développement informatique et vous souhaitez vous spécialisez dans le langage« .NET », cette formation est faite pour vous</a:t>
            </a:r>
            <a:r>
              <a:rPr lang="fr-FR" dirty="0"/>
              <a:t>. </a:t>
            </a:r>
          </a:p>
          <a:p>
            <a:pPr fontAlgn="base"/>
            <a:r>
              <a:rPr lang="fr-FR" dirty="0"/>
              <a:t> </a:t>
            </a:r>
          </a:p>
          <a:p>
            <a:pPr algn="just"/>
            <a:endParaRPr lang="fr-FR" dirty="0"/>
          </a:p>
        </p:txBody>
      </p:sp>
      <p:sp>
        <p:nvSpPr>
          <p:cNvPr id="18" name="Sous-titre 17">
            <a:extLst>
              <a:ext uri="{FF2B5EF4-FFF2-40B4-BE49-F238E27FC236}">
                <a16:creationId xmlns:a16="http://schemas.microsoft.com/office/drawing/2014/main" id="{A5002DC6-7B77-4C3B-A832-E5288BA3C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9247" y="2734153"/>
            <a:ext cx="7543271" cy="2264594"/>
          </a:xfrm>
        </p:spPr>
        <p:txBody>
          <a:bodyPr/>
          <a:lstStyle/>
          <a:p>
            <a:pPr marL="179388" indent="0" fontAlgn="base">
              <a:spcAft>
                <a:spcPts val="1200"/>
              </a:spcAft>
            </a:pPr>
            <a:r>
              <a:rPr lang="fr-FR" sz="1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sym typeface="Cormorant Unicase"/>
              </a:rPr>
              <a:t>Pourquoi est-il intéressant de suivre une formation en développement .Net ? </a:t>
            </a:r>
          </a:p>
          <a:p>
            <a:pPr marL="179388" lvl="0" indent="0" fontAlgn="base"/>
            <a:r>
              <a:rPr lang="fr-FR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Les startups, mais surtout les grands groupes qui ont des DSI ou des équipes IT Recherche &amp; Développement sont très demandeurs de développeurs. Net. En effet, les grandes entreprises sont toujours à la recherche de plus de stabilité pour leurs applications et le langage .Net s’y prête particulièrement bien. </a:t>
            </a:r>
          </a:p>
          <a:p>
            <a:pPr marL="179388" lvl="0" indent="0" fontAlgn="base"/>
            <a:r>
              <a:rPr lang="fr-FR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Quelques exemples de secteurs qui recrutent : la banque, la finance, l’assurance, l’industrie, l’e-commerce, etc.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2"/>
          <p:cNvSpPr txBox="1">
            <a:spLocks noGrp="1"/>
          </p:cNvSpPr>
          <p:nvPr>
            <p:ph type="subTitle" idx="4294967295"/>
          </p:nvPr>
        </p:nvSpPr>
        <p:spPr>
          <a:xfrm>
            <a:off x="4338005" y="1220219"/>
            <a:ext cx="4576395" cy="31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just">
              <a:spcAft>
                <a:spcPts val="600"/>
              </a:spcAft>
              <a:buClr>
                <a:schemeClr val="accent1">
                  <a:lumMod val="50000"/>
                </a:schemeClr>
              </a:buClr>
              <a:buNone/>
            </a:pPr>
            <a:endParaRPr lang="fr-FR" sz="800" b="1" dirty="0"/>
          </a:p>
          <a:p>
            <a:pPr marL="0" lvl="0" indent="0">
              <a:buNone/>
            </a:pPr>
            <a:endParaRPr lang="fr-FR" sz="1100" b="1" dirty="0"/>
          </a:p>
          <a:p>
            <a:pPr marL="0" indent="0" algn="just">
              <a:buClr>
                <a:schemeClr val="accent1">
                  <a:lumMod val="50000"/>
                </a:schemeClr>
              </a:buClr>
              <a:buNone/>
            </a:pPr>
            <a:r>
              <a:rPr lang="fr-FR" sz="1400" b="1" dirty="0">
                <a:latin typeface="Cabin" panose="020B0604020202020204" charset="0"/>
              </a:rPr>
              <a:t>Être capable de / d’ : </a:t>
            </a:r>
          </a:p>
          <a:p>
            <a:pPr marL="285750" indent="-28575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fr-FR" sz="1400" b="1" dirty="0">
                <a:latin typeface="Cabin" panose="020B0604020202020204" charset="0"/>
              </a:rPr>
              <a:t>Développer des projets techniques </a:t>
            </a:r>
          </a:p>
          <a:p>
            <a:pPr marL="285750" indent="-28575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fr-FR" sz="1400" b="1" dirty="0">
                <a:latin typeface="Cabin" panose="020B0604020202020204" charset="0"/>
              </a:rPr>
              <a:t>Concevoir et proposer les solutions de développement dans un environnement .Net ; </a:t>
            </a:r>
          </a:p>
          <a:p>
            <a:pPr marL="285750" indent="-28575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fr-FR" sz="1400" b="1" dirty="0">
                <a:latin typeface="Cabin" panose="020B0604020202020204" charset="0"/>
              </a:rPr>
              <a:t>Réaliser des solutions par l'écriture de code ; </a:t>
            </a:r>
          </a:p>
          <a:p>
            <a:pPr marL="285750" indent="-28575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fr-FR" sz="1400" b="1" dirty="0">
                <a:latin typeface="Cabin" panose="020B0604020202020204" charset="0"/>
              </a:rPr>
              <a:t>Assurer la conformité technique des réalisations ; </a:t>
            </a:r>
          </a:p>
          <a:p>
            <a:pPr marL="285750" indent="-28575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fr-FR" sz="1400" b="1" dirty="0">
                <a:latin typeface="Cabin" panose="020B0604020202020204" charset="0"/>
              </a:rPr>
              <a:t>Rédiger un cahier des charges ; </a:t>
            </a:r>
          </a:p>
          <a:p>
            <a:pPr marL="285750" indent="-28575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fr-FR" sz="1400" b="1" dirty="0">
                <a:latin typeface="Cabin" panose="020B0604020202020204" charset="0"/>
              </a:rPr>
              <a:t>Participer à l'analyse des dysfonctionnements</a:t>
            </a:r>
          </a:p>
          <a:p>
            <a:pPr marL="285750" indent="-28575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fr-FR" sz="1400" b="1" dirty="0">
                <a:latin typeface="Cabin" panose="020B0604020202020204" charset="0"/>
              </a:rPr>
              <a:t>Proposer des solutions correctives </a:t>
            </a:r>
          </a:p>
          <a:p>
            <a:pPr marL="285750" indent="-28575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fr-FR" sz="1400" b="1" dirty="0">
                <a:latin typeface="Cabin" panose="020B0604020202020204" charset="0"/>
              </a:rPr>
              <a:t>Assurer les tests et recettes </a:t>
            </a:r>
          </a:p>
          <a:p>
            <a:pPr marL="285750" indent="-28575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fr-FR" sz="1400" b="1" dirty="0">
                <a:latin typeface="Cabin" panose="020B0604020202020204" charset="0"/>
              </a:rPr>
              <a:t>Proposer de nouvelles solutions techniques</a:t>
            </a:r>
          </a:p>
        </p:txBody>
      </p:sp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10" y="3940176"/>
            <a:ext cx="1096190" cy="1096190"/>
          </a:xfrm>
          <a:prstGeom prst="rect">
            <a:avLst/>
          </a:prstGeom>
        </p:spPr>
      </p:pic>
      <p:grpSp>
        <p:nvGrpSpPr>
          <p:cNvPr id="85" name="Groupe 84">
            <a:extLst>
              <a:ext uri="{FF2B5EF4-FFF2-40B4-BE49-F238E27FC236}">
                <a16:creationId xmlns:a16="http://schemas.microsoft.com/office/drawing/2014/main" id="{C117F700-6DF7-4DEF-A233-CB96FEC443F3}"/>
              </a:ext>
            </a:extLst>
          </p:cNvPr>
          <p:cNvGrpSpPr/>
          <p:nvPr/>
        </p:nvGrpSpPr>
        <p:grpSpPr>
          <a:xfrm>
            <a:off x="3680346" y="1198855"/>
            <a:ext cx="463694" cy="457607"/>
            <a:chOff x="767644" y="1783644"/>
            <a:chExt cx="463694" cy="457607"/>
          </a:xfrm>
        </p:grpSpPr>
        <p:sp>
          <p:nvSpPr>
            <p:cNvPr id="86" name="Google Shape;938;p42">
              <a:extLst>
                <a:ext uri="{FF2B5EF4-FFF2-40B4-BE49-F238E27FC236}">
                  <a16:creationId xmlns:a16="http://schemas.microsoft.com/office/drawing/2014/main" id="{C3FE290C-7AFE-4E62-B03E-D92AEB9C308C}"/>
                </a:ext>
              </a:extLst>
            </p:cNvPr>
            <p:cNvSpPr/>
            <p:nvPr/>
          </p:nvSpPr>
          <p:spPr>
            <a:xfrm>
              <a:off x="767644" y="1783644"/>
              <a:ext cx="463694" cy="457607"/>
            </a:xfrm>
            <a:prstGeom prst="ellipse">
              <a:avLst/>
            </a:prstGeom>
            <a:solidFill>
              <a:srgbClr val="6E5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921;p67">
              <a:extLst>
                <a:ext uri="{FF2B5EF4-FFF2-40B4-BE49-F238E27FC236}">
                  <a16:creationId xmlns:a16="http://schemas.microsoft.com/office/drawing/2014/main" id="{839FC770-23DC-4FF0-9AE9-E784577DFB3A}"/>
                </a:ext>
              </a:extLst>
            </p:cNvPr>
            <p:cNvSpPr/>
            <p:nvPr/>
          </p:nvSpPr>
          <p:spPr>
            <a:xfrm>
              <a:off x="841422" y="1879442"/>
              <a:ext cx="316138" cy="266009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FBC31E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1" name="Google Shape;1519;p53">
            <a:extLst>
              <a:ext uri="{FF2B5EF4-FFF2-40B4-BE49-F238E27FC236}">
                <a16:creationId xmlns:a16="http://schemas.microsoft.com/office/drawing/2014/main" id="{7F213E14-1131-4E5E-B48C-EB6FFBEF3A08}"/>
              </a:ext>
            </a:extLst>
          </p:cNvPr>
          <p:cNvGrpSpPr/>
          <p:nvPr/>
        </p:nvGrpSpPr>
        <p:grpSpPr>
          <a:xfrm>
            <a:off x="290660" y="1068700"/>
            <a:ext cx="2974500" cy="3006100"/>
            <a:chOff x="5456250" y="1056188"/>
            <a:chExt cx="2974500" cy="3006100"/>
          </a:xfrm>
        </p:grpSpPr>
        <p:sp>
          <p:nvSpPr>
            <p:cNvPr id="92" name="Google Shape;1520;p53">
              <a:extLst>
                <a:ext uri="{FF2B5EF4-FFF2-40B4-BE49-F238E27FC236}">
                  <a16:creationId xmlns:a16="http://schemas.microsoft.com/office/drawing/2014/main" id="{E629968B-AE4D-4B97-93C5-4F88E35FAD69}"/>
                </a:ext>
              </a:extLst>
            </p:cNvPr>
            <p:cNvSpPr/>
            <p:nvPr/>
          </p:nvSpPr>
          <p:spPr>
            <a:xfrm>
              <a:off x="5456250" y="1056188"/>
              <a:ext cx="1174925" cy="1175525"/>
            </a:xfrm>
            <a:custGeom>
              <a:avLst/>
              <a:gdLst/>
              <a:ahLst/>
              <a:cxnLst/>
              <a:rect l="l" t="t" r="r" b="b"/>
              <a:pathLst>
                <a:path w="46997" h="47021" extrusionOk="0">
                  <a:moveTo>
                    <a:pt x="0" y="0"/>
                  </a:moveTo>
                  <a:lnTo>
                    <a:pt x="0" y="1218"/>
                  </a:lnTo>
                  <a:lnTo>
                    <a:pt x="48" y="2436"/>
                  </a:lnTo>
                  <a:lnTo>
                    <a:pt x="119" y="3630"/>
                  </a:lnTo>
                  <a:lnTo>
                    <a:pt x="239" y="4824"/>
                  </a:lnTo>
                  <a:lnTo>
                    <a:pt x="382" y="5994"/>
                  </a:lnTo>
                  <a:lnTo>
                    <a:pt x="525" y="7165"/>
                  </a:lnTo>
                  <a:lnTo>
                    <a:pt x="716" y="8335"/>
                  </a:lnTo>
                  <a:lnTo>
                    <a:pt x="955" y="9481"/>
                  </a:lnTo>
                  <a:lnTo>
                    <a:pt x="1194" y="10627"/>
                  </a:lnTo>
                  <a:lnTo>
                    <a:pt x="1481" y="11750"/>
                  </a:lnTo>
                  <a:lnTo>
                    <a:pt x="1767" y="12872"/>
                  </a:lnTo>
                  <a:lnTo>
                    <a:pt x="2101" y="13994"/>
                  </a:lnTo>
                  <a:lnTo>
                    <a:pt x="2460" y="15093"/>
                  </a:lnTo>
                  <a:lnTo>
                    <a:pt x="2842" y="16167"/>
                  </a:lnTo>
                  <a:lnTo>
                    <a:pt x="3248" y="17242"/>
                  </a:lnTo>
                  <a:lnTo>
                    <a:pt x="3678" y="18317"/>
                  </a:lnTo>
                  <a:lnTo>
                    <a:pt x="4155" y="19344"/>
                  </a:lnTo>
                  <a:lnTo>
                    <a:pt x="4633" y="20394"/>
                  </a:lnTo>
                  <a:lnTo>
                    <a:pt x="5134" y="21397"/>
                  </a:lnTo>
                  <a:lnTo>
                    <a:pt x="5660" y="22424"/>
                  </a:lnTo>
                  <a:lnTo>
                    <a:pt x="6209" y="23403"/>
                  </a:lnTo>
                  <a:lnTo>
                    <a:pt x="6806" y="24382"/>
                  </a:lnTo>
                  <a:lnTo>
                    <a:pt x="7403" y="25337"/>
                  </a:lnTo>
                  <a:lnTo>
                    <a:pt x="8024" y="26293"/>
                  </a:lnTo>
                  <a:lnTo>
                    <a:pt x="8669" y="27224"/>
                  </a:lnTo>
                  <a:lnTo>
                    <a:pt x="9337" y="28131"/>
                  </a:lnTo>
                  <a:lnTo>
                    <a:pt x="10030" y="29039"/>
                  </a:lnTo>
                  <a:lnTo>
                    <a:pt x="10722" y="29899"/>
                  </a:lnTo>
                  <a:lnTo>
                    <a:pt x="11463" y="30758"/>
                  </a:lnTo>
                  <a:lnTo>
                    <a:pt x="12203" y="31618"/>
                  </a:lnTo>
                  <a:lnTo>
                    <a:pt x="12967" y="32430"/>
                  </a:lnTo>
                  <a:lnTo>
                    <a:pt x="13755" y="33242"/>
                  </a:lnTo>
                  <a:lnTo>
                    <a:pt x="14567" y="34030"/>
                  </a:lnTo>
                  <a:lnTo>
                    <a:pt x="15403" y="34794"/>
                  </a:lnTo>
                  <a:lnTo>
                    <a:pt x="16239" y="35558"/>
                  </a:lnTo>
                  <a:lnTo>
                    <a:pt x="17098" y="36275"/>
                  </a:lnTo>
                  <a:lnTo>
                    <a:pt x="17982" y="36991"/>
                  </a:lnTo>
                  <a:lnTo>
                    <a:pt x="18865" y="37684"/>
                  </a:lnTo>
                  <a:lnTo>
                    <a:pt x="19797" y="38352"/>
                  </a:lnTo>
                  <a:lnTo>
                    <a:pt x="20704" y="38973"/>
                  </a:lnTo>
                  <a:lnTo>
                    <a:pt x="21659" y="39618"/>
                  </a:lnTo>
                  <a:lnTo>
                    <a:pt x="22615" y="40215"/>
                  </a:lnTo>
                  <a:lnTo>
                    <a:pt x="23594" y="40788"/>
                  </a:lnTo>
                  <a:lnTo>
                    <a:pt x="24597" y="41337"/>
                  </a:lnTo>
                  <a:lnTo>
                    <a:pt x="25600" y="41863"/>
                  </a:lnTo>
                  <a:lnTo>
                    <a:pt x="26627" y="42388"/>
                  </a:lnTo>
                  <a:lnTo>
                    <a:pt x="27653" y="42866"/>
                  </a:lnTo>
                  <a:lnTo>
                    <a:pt x="28704" y="43319"/>
                  </a:lnTo>
                  <a:lnTo>
                    <a:pt x="29755" y="43749"/>
                  </a:lnTo>
                  <a:lnTo>
                    <a:pt x="30829" y="44155"/>
                  </a:lnTo>
                  <a:lnTo>
                    <a:pt x="31928" y="44537"/>
                  </a:lnTo>
                  <a:lnTo>
                    <a:pt x="33026" y="44895"/>
                  </a:lnTo>
                  <a:lnTo>
                    <a:pt x="34125" y="45230"/>
                  </a:lnTo>
                  <a:lnTo>
                    <a:pt x="35247" y="45540"/>
                  </a:lnTo>
                  <a:lnTo>
                    <a:pt x="36370" y="45803"/>
                  </a:lnTo>
                  <a:lnTo>
                    <a:pt x="37516" y="46066"/>
                  </a:lnTo>
                  <a:lnTo>
                    <a:pt x="38686" y="46281"/>
                  </a:lnTo>
                  <a:lnTo>
                    <a:pt x="39832" y="46472"/>
                  </a:lnTo>
                  <a:lnTo>
                    <a:pt x="41002" y="46639"/>
                  </a:lnTo>
                  <a:lnTo>
                    <a:pt x="42196" y="46758"/>
                  </a:lnTo>
                  <a:lnTo>
                    <a:pt x="43367" y="46878"/>
                  </a:lnTo>
                  <a:lnTo>
                    <a:pt x="44585" y="46949"/>
                  </a:lnTo>
                  <a:lnTo>
                    <a:pt x="45779" y="46997"/>
                  </a:lnTo>
                  <a:lnTo>
                    <a:pt x="46996" y="47021"/>
                  </a:lnTo>
                  <a:lnTo>
                    <a:pt x="46996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21;p53">
              <a:extLst>
                <a:ext uri="{FF2B5EF4-FFF2-40B4-BE49-F238E27FC236}">
                  <a16:creationId xmlns:a16="http://schemas.microsoft.com/office/drawing/2014/main" id="{A3117885-391D-4044-AC6F-F26C8211106A}"/>
                </a:ext>
              </a:extLst>
            </p:cNvPr>
            <p:cNvSpPr/>
            <p:nvPr/>
          </p:nvSpPr>
          <p:spPr>
            <a:xfrm>
              <a:off x="7255800" y="2887363"/>
              <a:ext cx="1174950" cy="1174925"/>
            </a:xfrm>
            <a:custGeom>
              <a:avLst/>
              <a:gdLst/>
              <a:ahLst/>
              <a:cxnLst/>
              <a:rect l="l" t="t" r="r" b="b"/>
              <a:pathLst>
                <a:path w="46998" h="46997" extrusionOk="0">
                  <a:moveTo>
                    <a:pt x="1" y="0"/>
                  </a:moveTo>
                  <a:lnTo>
                    <a:pt x="1" y="46997"/>
                  </a:lnTo>
                  <a:lnTo>
                    <a:pt x="46997" y="46997"/>
                  </a:lnTo>
                  <a:lnTo>
                    <a:pt x="46997" y="45779"/>
                  </a:lnTo>
                  <a:lnTo>
                    <a:pt x="46949" y="44585"/>
                  </a:lnTo>
                  <a:lnTo>
                    <a:pt x="46854" y="43391"/>
                  </a:lnTo>
                  <a:lnTo>
                    <a:pt x="46758" y="42197"/>
                  </a:lnTo>
                  <a:lnTo>
                    <a:pt x="46615" y="41003"/>
                  </a:lnTo>
                  <a:lnTo>
                    <a:pt x="46448" y="39833"/>
                  </a:lnTo>
                  <a:lnTo>
                    <a:pt x="46257" y="38687"/>
                  </a:lnTo>
                  <a:lnTo>
                    <a:pt x="46042" y="37517"/>
                  </a:lnTo>
                  <a:lnTo>
                    <a:pt x="45803" y="36394"/>
                  </a:lnTo>
                  <a:lnTo>
                    <a:pt x="45517" y="35248"/>
                  </a:lnTo>
                  <a:lnTo>
                    <a:pt x="45206" y="34126"/>
                  </a:lnTo>
                  <a:lnTo>
                    <a:pt x="44896" y="33027"/>
                  </a:lnTo>
                  <a:lnTo>
                    <a:pt x="44537" y="31929"/>
                  </a:lnTo>
                  <a:lnTo>
                    <a:pt x="44155" y="30830"/>
                  </a:lnTo>
                  <a:lnTo>
                    <a:pt x="43749" y="29755"/>
                  </a:lnTo>
                  <a:lnTo>
                    <a:pt x="43296" y="28705"/>
                  </a:lnTo>
                  <a:lnTo>
                    <a:pt x="42842" y="27654"/>
                  </a:lnTo>
                  <a:lnTo>
                    <a:pt x="42364" y="26627"/>
                  </a:lnTo>
                  <a:lnTo>
                    <a:pt x="41863" y="25600"/>
                  </a:lnTo>
                  <a:lnTo>
                    <a:pt x="41338" y="24597"/>
                  </a:lnTo>
                  <a:lnTo>
                    <a:pt x="40764" y="23594"/>
                  </a:lnTo>
                  <a:lnTo>
                    <a:pt x="40191" y="22615"/>
                  </a:lnTo>
                  <a:lnTo>
                    <a:pt x="39594" y="21660"/>
                  </a:lnTo>
                  <a:lnTo>
                    <a:pt x="38973" y="20729"/>
                  </a:lnTo>
                  <a:lnTo>
                    <a:pt x="38329" y="19797"/>
                  </a:lnTo>
                  <a:lnTo>
                    <a:pt x="37660" y="18866"/>
                  </a:lnTo>
                  <a:lnTo>
                    <a:pt x="36967" y="17982"/>
                  </a:lnTo>
                  <a:lnTo>
                    <a:pt x="36275" y="17099"/>
                  </a:lnTo>
                  <a:lnTo>
                    <a:pt x="35535" y="16239"/>
                  </a:lnTo>
                  <a:lnTo>
                    <a:pt x="34794" y="15403"/>
                  </a:lnTo>
                  <a:lnTo>
                    <a:pt x="34030" y="14568"/>
                  </a:lnTo>
                  <a:lnTo>
                    <a:pt x="33242" y="13756"/>
                  </a:lnTo>
                  <a:lnTo>
                    <a:pt x="32430" y="12968"/>
                  </a:lnTo>
                  <a:lnTo>
                    <a:pt x="31594" y="12203"/>
                  </a:lnTo>
                  <a:lnTo>
                    <a:pt x="30759" y="11463"/>
                  </a:lnTo>
                  <a:lnTo>
                    <a:pt x="29899" y="10723"/>
                  </a:lnTo>
                  <a:lnTo>
                    <a:pt x="29015" y="10030"/>
                  </a:lnTo>
                  <a:lnTo>
                    <a:pt x="28132" y="9338"/>
                  </a:lnTo>
                  <a:lnTo>
                    <a:pt x="27200" y="8669"/>
                  </a:lnTo>
                  <a:lnTo>
                    <a:pt x="26269" y="8024"/>
                  </a:lnTo>
                  <a:lnTo>
                    <a:pt x="25338" y="7403"/>
                  </a:lnTo>
                  <a:lnTo>
                    <a:pt x="24383" y="6806"/>
                  </a:lnTo>
                  <a:lnTo>
                    <a:pt x="23403" y="6233"/>
                  </a:lnTo>
                  <a:lnTo>
                    <a:pt x="22400" y="5660"/>
                  </a:lnTo>
                  <a:lnTo>
                    <a:pt x="21397" y="5135"/>
                  </a:lnTo>
                  <a:lnTo>
                    <a:pt x="20371" y="4633"/>
                  </a:lnTo>
                  <a:lnTo>
                    <a:pt x="19344" y="4156"/>
                  </a:lnTo>
                  <a:lnTo>
                    <a:pt x="18293" y="3702"/>
                  </a:lnTo>
                  <a:lnTo>
                    <a:pt x="17242" y="3248"/>
                  </a:lnTo>
                  <a:lnTo>
                    <a:pt x="16168" y="2842"/>
                  </a:lnTo>
                  <a:lnTo>
                    <a:pt x="15069" y="2460"/>
                  </a:lnTo>
                  <a:lnTo>
                    <a:pt x="13971" y="2102"/>
                  </a:lnTo>
                  <a:lnTo>
                    <a:pt x="12872" y="1792"/>
                  </a:lnTo>
                  <a:lnTo>
                    <a:pt x="11750" y="1481"/>
                  </a:lnTo>
                  <a:lnTo>
                    <a:pt x="10604" y="1195"/>
                  </a:lnTo>
                  <a:lnTo>
                    <a:pt x="9481" y="956"/>
                  </a:lnTo>
                  <a:lnTo>
                    <a:pt x="8311" y="741"/>
                  </a:lnTo>
                  <a:lnTo>
                    <a:pt x="7165" y="550"/>
                  </a:lnTo>
                  <a:lnTo>
                    <a:pt x="5995" y="383"/>
                  </a:lnTo>
                  <a:lnTo>
                    <a:pt x="4801" y="239"/>
                  </a:lnTo>
                  <a:lnTo>
                    <a:pt x="3607" y="144"/>
                  </a:lnTo>
                  <a:lnTo>
                    <a:pt x="2413" y="48"/>
                  </a:lnTo>
                  <a:lnTo>
                    <a:pt x="1219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E5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4" name="Google Shape;1542;p53">
            <a:extLst>
              <a:ext uri="{FF2B5EF4-FFF2-40B4-BE49-F238E27FC236}">
                <a16:creationId xmlns:a16="http://schemas.microsoft.com/office/drawing/2014/main" id="{E1D20384-036C-4C87-B9F5-8D58D2617C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2172" t="5003" r="19786" b="27020"/>
          <a:stretch/>
        </p:blipFill>
        <p:spPr>
          <a:xfrm>
            <a:off x="214310" y="1009500"/>
            <a:ext cx="3127200" cy="3124500"/>
          </a:xfrm>
          <a:prstGeom prst="ellipse">
            <a:avLst/>
          </a:prstGeom>
          <a:noFill/>
          <a:ln>
            <a:noFill/>
          </a:ln>
          <a:effectLst>
            <a:outerShdw blurRad="142875" dist="952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561A9AF4-E3A3-4CF3-8443-2F00FFE31096}"/>
              </a:ext>
            </a:extLst>
          </p:cNvPr>
          <p:cNvGrpSpPr/>
          <p:nvPr/>
        </p:nvGrpSpPr>
        <p:grpSpPr>
          <a:xfrm>
            <a:off x="2213679" y="180681"/>
            <a:ext cx="6528056" cy="733019"/>
            <a:chOff x="2359452" y="173657"/>
            <a:chExt cx="5555571" cy="733019"/>
          </a:xfrm>
        </p:grpSpPr>
        <p:sp>
          <p:nvSpPr>
            <p:cNvPr id="19" name="Google Shape;929;p42">
              <a:extLst>
                <a:ext uri="{FF2B5EF4-FFF2-40B4-BE49-F238E27FC236}">
                  <a16:creationId xmlns:a16="http://schemas.microsoft.com/office/drawing/2014/main" id="{596D65EE-B50A-4C98-B570-9996281D3422}"/>
                </a:ext>
              </a:extLst>
            </p:cNvPr>
            <p:cNvSpPr txBox="1">
              <a:spLocks/>
            </p:cNvSpPr>
            <p:nvPr/>
          </p:nvSpPr>
          <p:spPr>
            <a:xfrm>
              <a:off x="4725511" y="325839"/>
              <a:ext cx="3189512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pPr algn="l"/>
              <a:r>
                <a:rPr lang="fr-FR" sz="2000" dirty="0">
                  <a:solidFill>
                    <a:schemeClr val="lt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MS Développement .Net</a:t>
              </a:r>
              <a:endParaRPr lang="fr-FR" dirty="0">
                <a:solidFill>
                  <a:schemeClr val="lt2"/>
                </a:solidFill>
              </a:endParaRPr>
            </a:p>
          </p:txBody>
        </p:sp>
        <p:sp>
          <p:nvSpPr>
            <p:cNvPr id="20" name="Google Shape;424;p29">
              <a:extLst>
                <a:ext uri="{FF2B5EF4-FFF2-40B4-BE49-F238E27FC236}">
                  <a16:creationId xmlns:a16="http://schemas.microsoft.com/office/drawing/2014/main" id="{3C4F93B9-AED1-42A3-88FA-0A6BCC3CA97D}"/>
                </a:ext>
              </a:extLst>
            </p:cNvPr>
            <p:cNvSpPr/>
            <p:nvPr/>
          </p:nvSpPr>
          <p:spPr>
            <a:xfrm>
              <a:off x="2404373" y="173657"/>
              <a:ext cx="5510650" cy="73301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9;p42">
              <a:extLst>
                <a:ext uri="{FF2B5EF4-FFF2-40B4-BE49-F238E27FC236}">
                  <a16:creationId xmlns:a16="http://schemas.microsoft.com/office/drawing/2014/main" id="{C23C3C49-5BAF-40AB-A35E-899D7B1963DB}"/>
                </a:ext>
              </a:extLst>
            </p:cNvPr>
            <p:cNvSpPr txBox="1">
              <a:spLocks/>
            </p:cNvSpPr>
            <p:nvPr/>
          </p:nvSpPr>
          <p:spPr>
            <a:xfrm>
              <a:off x="2359452" y="249748"/>
              <a:ext cx="249635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dirty="0"/>
                <a:t>Les Objectifs  |</a:t>
              </a:r>
              <a:endParaRPr lang="fr-FR" dirty="0">
                <a:solidFill>
                  <a:schemeClr val="l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412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10" y="3940176"/>
            <a:ext cx="1096190" cy="1096190"/>
          </a:xfrm>
          <a:prstGeom prst="rect">
            <a:avLst/>
          </a:prstGeom>
        </p:spPr>
      </p:pic>
      <p:sp>
        <p:nvSpPr>
          <p:cNvPr id="935" name="Google Shape;935;p42"/>
          <p:cNvSpPr txBox="1">
            <a:spLocks noGrp="1"/>
          </p:cNvSpPr>
          <p:nvPr>
            <p:ph type="subTitle" idx="4294967295"/>
          </p:nvPr>
        </p:nvSpPr>
        <p:spPr>
          <a:xfrm>
            <a:off x="1876760" y="1494604"/>
            <a:ext cx="5009461" cy="4207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fr-FR" sz="1400" b="1" dirty="0">
                <a:solidFill>
                  <a:srgbClr val="6E5FFF"/>
                </a:solidFill>
              </a:rPr>
              <a:t>Développer des compétences </a:t>
            </a:r>
            <a:r>
              <a:rPr lang="fr-FR" sz="1400" b="1" dirty="0">
                <a:solidFill>
                  <a:schemeClr val="tx1"/>
                </a:solidFill>
              </a:rPr>
              <a:t>utiles en situation de travail </a:t>
            </a:r>
          </a:p>
        </p:txBody>
      </p:sp>
      <p:grpSp>
        <p:nvGrpSpPr>
          <p:cNvPr id="41" name="Google Shape;3011;p61">
            <a:extLst>
              <a:ext uri="{FF2B5EF4-FFF2-40B4-BE49-F238E27FC236}">
                <a16:creationId xmlns:a16="http://schemas.microsoft.com/office/drawing/2014/main" id="{04A5ABA1-DF19-41D8-8EEA-52F89B403264}"/>
              </a:ext>
            </a:extLst>
          </p:cNvPr>
          <p:cNvGrpSpPr/>
          <p:nvPr/>
        </p:nvGrpSpPr>
        <p:grpSpPr>
          <a:xfrm>
            <a:off x="685920" y="1494604"/>
            <a:ext cx="7974430" cy="420736"/>
            <a:chOff x="4411970" y="3131459"/>
            <a:chExt cx="710520" cy="117397"/>
          </a:xfrm>
        </p:grpSpPr>
        <p:sp>
          <p:nvSpPr>
            <p:cNvPr id="42" name="Google Shape;3012;p61">
              <a:extLst>
                <a:ext uri="{FF2B5EF4-FFF2-40B4-BE49-F238E27FC236}">
                  <a16:creationId xmlns:a16="http://schemas.microsoft.com/office/drawing/2014/main" id="{14603C26-84B0-4029-AC48-BF735F4F0FDD}"/>
                </a:ext>
              </a:extLst>
            </p:cNvPr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3013;p61">
              <a:extLst>
                <a:ext uri="{FF2B5EF4-FFF2-40B4-BE49-F238E27FC236}">
                  <a16:creationId xmlns:a16="http://schemas.microsoft.com/office/drawing/2014/main" id="{B11D7013-9525-419E-8F01-90182779DC09}"/>
                </a:ext>
              </a:extLst>
            </p:cNvPr>
            <p:cNvSpPr/>
            <p:nvPr/>
          </p:nvSpPr>
          <p:spPr>
            <a:xfrm>
              <a:off x="4411970" y="3131459"/>
              <a:ext cx="97807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FBC31E"/>
            </a:solidFill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DDF0D"/>
                </a:solidFill>
              </a:endParaRPr>
            </a:p>
          </p:txBody>
        </p:sp>
      </p:grpSp>
      <p:sp>
        <p:nvSpPr>
          <p:cNvPr id="47" name="Google Shape;935;p42">
            <a:extLst>
              <a:ext uri="{FF2B5EF4-FFF2-40B4-BE49-F238E27FC236}">
                <a16:creationId xmlns:a16="http://schemas.microsoft.com/office/drawing/2014/main" id="{E937B501-7887-44D3-AEFF-F6DF18B5D715}"/>
              </a:ext>
            </a:extLst>
          </p:cNvPr>
          <p:cNvSpPr txBox="1">
            <a:spLocks/>
          </p:cNvSpPr>
          <p:nvPr/>
        </p:nvSpPr>
        <p:spPr>
          <a:xfrm>
            <a:off x="1876760" y="2276009"/>
            <a:ext cx="6728714" cy="42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fr-FR" sz="1400" b="1" dirty="0">
                <a:solidFill>
                  <a:srgbClr val="6E5FFF"/>
                </a:solidFill>
              </a:rPr>
              <a:t>Adapter ma formation initiale et continue </a:t>
            </a:r>
            <a:r>
              <a:rPr lang="fr-FR" sz="1400" b="1" dirty="0">
                <a:solidFill>
                  <a:schemeClr val="tx1"/>
                </a:solidFill>
              </a:rPr>
              <a:t>aux besoins des entreprises </a:t>
            </a:r>
          </a:p>
        </p:txBody>
      </p:sp>
      <p:grpSp>
        <p:nvGrpSpPr>
          <p:cNvPr id="48" name="Google Shape;3011;p61">
            <a:extLst>
              <a:ext uri="{FF2B5EF4-FFF2-40B4-BE49-F238E27FC236}">
                <a16:creationId xmlns:a16="http://schemas.microsoft.com/office/drawing/2014/main" id="{E7FF274F-21CD-453E-9EBE-C0AE71F6687E}"/>
              </a:ext>
            </a:extLst>
          </p:cNvPr>
          <p:cNvGrpSpPr/>
          <p:nvPr/>
        </p:nvGrpSpPr>
        <p:grpSpPr>
          <a:xfrm>
            <a:off x="685920" y="2276009"/>
            <a:ext cx="7974430" cy="420736"/>
            <a:chOff x="4411970" y="3131459"/>
            <a:chExt cx="710520" cy="117397"/>
          </a:xfrm>
        </p:grpSpPr>
        <p:sp>
          <p:nvSpPr>
            <p:cNvPr id="49" name="Google Shape;3012;p61">
              <a:extLst>
                <a:ext uri="{FF2B5EF4-FFF2-40B4-BE49-F238E27FC236}">
                  <a16:creationId xmlns:a16="http://schemas.microsoft.com/office/drawing/2014/main" id="{7E8F87FF-1516-41BD-8CA7-11446A1F29F0}"/>
                </a:ext>
              </a:extLst>
            </p:cNvPr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3013;p61">
              <a:extLst>
                <a:ext uri="{FF2B5EF4-FFF2-40B4-BE49-F238E27FC236}">
                  <a16:creationId xmlns:a16="http://schemas.microsoft.com/office/drawing/2014/main" id="{6D41E4C6-4FC0-4986-9FBF-78C3B82AAA41}"/>
                </a:ext>
              </a:extLst>
            </p:cNvPr>
            <p:cNvSpPr/>
            <p:nvPr/>
          </p:nvSpPr>
          <p:spPr>
            <a:xfrm>
              <a:off x="4411970" y="3131459"/>
              <a:ext cx="97807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FBC31E"/>
            </a:solidFill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DDF0D"/>
                </a:solidFill>
              </a:endParaRPr>
            </a:p>
          </p:txBody>
        </p:sp>
      </p:grpSp>
      <p:sp>
        <p:nvSpPr>
          <p:cNvPr id="13" name="Google Shape;935;p42">
            <a:extLst>
              <a:ext uri="{FF2B5EF4-FFF2-40B4-BE49-F238E27FC236}">
                <a16:creationId xmlns:a16="http://schemas.microsoft.com/office/drawing/2014/main" id="{B4630A25-1C42-4286-8D1D-6C85519F2B9D}"/>
              </a:ext>
            </a:extLst>
          </p:cNvPr>
          <p:cNvSpPr txBox="1">
            <a:spLocks/>
          </p:cNvSpPr>
          <p:nvPr/>
        </p:nvSpPr>
        <p:spPr>
          <a:xfrm>
            <a:off x="1876759" y="3057414"/>
            <a:ext cx="6780981" cy="42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fr-FR" sz="1400" b="1" dirty="0">
                <a:solidFill>
                  <a:srgbClr val="6E5FFF"/>
                </a:solidFill>
              </a:rPr>
              <a:t>Favoriser la mise ou la remise à l’emploi </a:t>
            </a:r>
            <a:r>
              <a:rPr lang="fr-FR" sz="1400" b="1" dirty="0">
                <a:solidFill>
                  <a:schemeClr val="tx1"/>
                </a:solidFill>
              </a:rPr>
              <a:t>grâce à une formation qualifiante et reconnue </a:t>
            </a:r>
          </a:p>
        </p:txBody>
      </p:sp>
      <p:grpSp>
        <p:nvGrpSpPr>
          <p:cNvPr id="14" name="Google Shape;3011;p61">
            <a:extLst>
              <a:ext uri="{FF2B5EF4-FFF2-40B4-BE49-F238E27FC236}">
                <a16:creationId xmlns:a16="http://schemas.microsoft.com/office/drawing/2014/main" id="{C5F89461-1A8E-4DF5-9215-BBE677909621}"/>
              </a:ext>
            </a:extLst>
          </p:cNvPr>
          <p:cNvGrpSpPr/>
          <p:nvPr/>
        </p:nvGrpSpPr>
        <p:grpSpPr>
          <a:xfrm>
            <a:off x="683311" y="3057414"/>
            <a:ext cx="7974430" cy="420736"/>
            <a:chOff x="4411970" y="3131459"/>
            <a:chExt cx="710520" cy="117397"/>
          </a:xfrm>
        </p:grpSpPr>
        <p:sp>
          <p:nvSpPr>
            <p:cNvPr id="15" name="Google Shape;3012;p61">
              <a:extLst>
                <a:ext uri="{FF2B5EF4-FFF2-40B4-BE49-F238E27FC236}">
                  <a16:creationId xmlns:a16="http://schemas.microsoft.com/office/drawing/2014/main" id="{0DA59679-DE72-47A0-BCF2-79384141328F}"/>
                </a:ext>
              </a:extLst>
            </p:cNvPr>
            <p:cNvSpPr/>
            <p:nvPr/>
          </p:nvSpPr>
          <p:spPr>
            <a:xfrm>
              <a:off x="4411970" y="3131459"/>
              <a:ext cx="710520" cy="117397"/>
            </a:xfrm>
            <a:custGeom>
              <a:avLst/>
              <a:gdLst/>
              <a:ahLst/>
              <a:cxnLst/>
              <a:rect l="l" t="t" r="r" b="b"/>
              <a:pathLst>
                <a:path w="15736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15537" y="2600"/>
                  </a:lnTo>
                  <a:cubicBezTo>
                    <a:pt x="15646" y="2600"/>
                    <a:pt x="15735" y="2510"/>
                    <a:pt x="15735" y="2400"/>
                  </a:cubicBezTo>
                  <a:lnTo>
                    <a:pt x="15735" y="201"/>
                  </a:lnTo>
                  <a:cubicBezTo>
                    <a:pt x="15735" y="90"/>
                    <a:pt x="15646" y="1"/>
                    <a:pt x="1553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013;p61">
              <a:extLst>
                <a:ext uri="{FF2B5EF4-FFF2-40B4-BE49-F238E27FC236}">
                  <a16:creationId xmlns:a16="http://schemas.microsoft.com/office/drawing/2014/main" id="{D372601C-7EEF-4066-8690-FE6DD15791CD}"/>
                </a:ext>
              </a:extLst>
            </p:cNvPr>
            <p:cNvSpPr/>
            <p:nvPr/>
          </p:nvSpPr>
          <p:spPr>
            <a:xfrm>
              <a:off x="4411970" y="3131459"/>
              <a:ext cx="97807" cy="117397"/>
            </a:xfrm>
            <a:custGeom>
              <a:avLst/>
              <a:gdLst/>
              <a:ahLst/>
              <a:cxnLst/>
              <a:rect l="l" t="t" r="r" b="b"/>
              <a:pathLst>
                <a:path w="3721" h="2600" extrusionOk="0">
                  <a:moveTo>
                    <a:pt x="201" y="1"/>
                  </a:moveTo>
                  <a:cubicBezTo>
                    <a:pt x="90" y="1"/>
                    <a:pt x="1" y="90"/>
                    <a:pt x="1" y="201"/>
                  </a:cubicBezTo>
                  <a:lnTo>
                    <a:pt x="1" y="2400"/>
                  </a:lnTo>
                  <a:cubicBezTo>
                    <a:pt x="1" y="2510"/>
                    <a:pt x="90" y="2600"/>
                    <a:pt x="201" y="2600"/>
                  </a:cubicBezTo>
                  <a:lnTo>
                    <a:pt x="3721" y="2600"/>
                  </a:lnTo>
                  <a:lnTo>
                    <a:pt x="2925" y="1693"/>
                  </a:lnTo>
                  <a:lnTo>
                    <a:pt x="2925" y="1"/>
                  </a:lnTo>
                  <a:close/>
                </a:path>
              </a:pathLst>
            </a:custGeom>
            <a:solidFill>
              <a:srgbClr val="FBC31E"/>
            </a:solidFill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DDF0D"/>
                </a:solidFill>
              </a:endParaRPr>
            </a:p>
          </p:txBody>
        </p:sp>
      </p:grpSp>
      <p:grpSp>
        <p:nvGrpSpPr>
          <p:cNvPr id="17" name="Google Shape;7844;p67">
            <a:extLst>
              <a:ext uri="{FF2B5EF4-FFF2-40B4-BE49-F238E27FC236}">
                <a16:creationId xmlns:a16="http://schemas.microsoft.com/office/drawing/2014/main" id="{E4B4968E-950C-4BC2-B4CA-C5652C1A9469}"/>
              </a:ext>
            </a:extLst>
          </p:cNvPr>
          <p:cNvGrpSpPr/>
          <p:nvPr/>
        </p:nvGrpSpPr>
        <p:grpSpPr>
          <a:xfrm flipH="1">
            <a:off x="956441" y="1561707"/>
            <a:ext cx="275732" cy="286530"/>
            <a:chOff x="4644406" y="4162322"/>
            <a:chExt cx="392065" cy="387887"/>
          </a:xfrm>
        </p:grpSpPr>
        <p:sp>
          <p:nvSpPr>
            <p:cNvPr id="18" name="Google Shape;7845;p67">
              <a:extLst>
                <a:ext uri="{FF2B5EF4-FFF2-40B4-BE49-F238E27FC236}">
                  <a16:creationId xmlns:a16="http://schemas.microsoft.com/office/drawing/2014/main" id="{43B31F24-A7AF-49C7-8E2F-2CA813F72B80}"/>
                </a:ext>
              </a:extLst>
            </p:cNvPr>
            <p:cNvSpPr/>
            <p:nvPr/>
          </p:nvSpPr>
          <p:spPr>
            <a:xfrm>
              <a:off x="4644406" y="4334118"/>
              <a:ext cx="217326" cy="216065"/>
            </a:xfrm>
            <a:custGeom>
              <a:avLst/>
              <a:gdLst/>
              <a:ahLst/>
              <a:cxnLst/>
              <a:rect l="l" t="t" r="r" b="b"/>
              <a:pathLst>
                <a:path w="8272" h="8224" extrusionOk="0">
                  <a:moveTo>
                    <a:pt x="7397" y="1"/>
                  </a:moveTo>
                  <a:lnTo>
                    <a:pt x="4456" y="2942"/>
                  </a:lnTo>
                  <a:cubicBezTo>
                    <a:pt x="3860" y="3538"/>
                    <a:pt x="3291" y="4162"/>
                    <a:pt x="2743" y="4814"/>
                  </a:cubicBezTo>
                  <a:lnTo>
                    <a:pt x="93" y="7991"/>
                  </a:lnTo>
                  <a:cubicBezTo>
                    <a:pt x="0" y="8105"/>
                    <a:pt x="66" y="8223"/>
                    <a:pt x="169" y="8223"/>
                  </a:cubicBezTo>
                  <a:cubicBezTo>
                    <a:pt x="203" y="8223"/>
                    <a:pt x="242" y="8210"/>
                    <a:pt x="281" y="8178"/>
                  </a:cubicBezTo>
                  <a:lnTo>
                    <a:pt x="3457" y="5522"/>
                  </a:lnTo>
                  <a:cubicBezTo>
                    <a:pt x="4103" y="4981"/>
                    <a:pt x="4727" y="4412"/>
                    <a:pt x="5330" y="3809"/>
                  </a:cubicBezTo>
                  <a:lnTo>
                    <a:pt x="8271" y="875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46;p67">
              <a:extLst>
                <a:ext uri="{FF2B5EF4-FFF2-40B4-BE49-F238E27FC236}">
                  <a16:creationId xmlns:a16="http://schemas.microsoft.com/office/drawing/2014/main" id="{E6C2DFED-CD60-4E91-BF72-315B8A480396}"/>
                </a:ext>
              </a:extLst>
            </p:cNvPr>
            <p:cNvSpPr/>
            <p:nvPr/>
          </p:nvSpPr>
          <p:spPr>
            <a:xfrm>
              <a:off x="4646481" y="4345783"/>
              <a:ext cx="215251" cy="204426"/>
            </a:xfrm>
            <a:custGeom>
              <a:avLst/>
              <a:gdLst/>
              <a:ahLst/>
              <a:cxnLst/>
              <a:rect l="l" t="t" r="r" b="b"/>
              <a:pathLst>
                <a:path w="8193" h="7781" extrusionOk="0">
                  <a:moveTo>
                    <a:pt x="7755" y="1"/>
                  </a:moveTo>
                  <a:lnTo>
                    <a:pt x="1" y="7748"/>
                  </a:lnTo>
                  <a:cubicBezTo>
                    <a:pt x="29" y="7770"/>
                    <a:pt x="61" y="7781"/>
                    <a:pt x="92" y="7781"/>
                  </a:cubicBezTo>
                  <a:cubicBezTo>
                    <a:pt x="131" y="7781"/>
                    <a:pt x="168" y="7765"/>
                    <a:pt x="195" y="7734"/>
                  </a:cubicBezTo>
                  <a:lnTo>
                    <a:pt x="3378" y="5078"/>
                  </a:lnTo>
                  <a:cubicBezTo>
                    <a:pt x="4024" y="4537"/>
                    <a:pt x="4648" y="3968"/>
                    <a:pt x="5251" y="3372"/>
                  </a:cubicBezTo>
                  <a:lnTo>
                    <a:pt x="8192" y="431"/>
                  </a:lnTo>
                  <a:lnTo>
                    <a:pt x="7755" y="1"/>
                  </a:lnTo>
                  <a:close/>
                </a:path>
              </a:pathLst>
            </a:custGeom>
            <a:solidFill>
              <a:srgbClr val="C9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47;p67">
              <a:extLst>
                <a:ext uri="{FF2B5EF4-FFF2-40B4-BE49-F238E27FC236}">
                  <a16:creationId xmlns:a16="http://schemas.microsoft.com/office/drawing/2014/main" id="{4C2354C5-1512-42CA-94D9-3E6161AE93D4}"/>
                </a:ext>
              </a:extLst>
            </p:cNvPr>
            <p:cNvSpPr/>
            <p:nvPr/>
          </p:nvSpPr>
          <p:spPr>
            <a:xfrm>
              <a:off x="4720780" y="4162322"/>
              <a:ext cx="315690" cy="299743"/>
            </a:xfrm>
            <a:custGeom>
              <a:avLst/>
              <a:gdLst/>
              <a:ahLst/>
              <a:cxnLst/>
              <a:rect l="l" t="t" r="r" b="b"/>
              <a:pathLst>
                <a:path w="12016" h="11409" extrusionOk="0">
                  <a:moveTo>
                    <a:pt x="7767" y="0"/>
                  </a:moveTo>
                  <a:cubicBezTo>
                    <a:pt x="7487" y="0"/>
                    <a:pt x="7201" y="111"/>
                    <a:pt x="6980" y="332"/>
                  </a:cubicBezTo>
                  <a:cubicBezTo>
                    <a:pt x="6557" y="755"/>
                    <a:pt x="6536" y="1414"/>
                    <a:pt x="6939" y="1816"/>
                  </a:cubicBezTo>
                  <a:lnTo>
                    <a:pt x="7057" y="1941"/>
                  </a:lnTo>
                  <a:cubicBezTo>
                    <a:pt x="7126" y="2010"/>
                    <a:pt x="7126" y="2128"/>
                    <a:pt x="7050" y="2191"/>
                  </a:cubicBezTo>
                  <a:lnTo>
                    <a:pt x="5447" y="3800"/>
                  </a:lnTo>
                  <a:cubicBezTo>
                    <a:pt x="5026" y="4221"/>
                    <a:pt x="4469" y="4442"/>
                    <a:pt x="3918" y="4442"/>
                  </a:cubicBezTo>
                  <a:cubicBezTo>
                    <a:pt x="3553" y="4442"/>
                    <a:pt x="3192" y="4346"/>
                    <a:pt x="2874" y="4147"/>
                  </a:cubicBezTo>
                  <a:cubicBezTo>
                    <a:pt x="2390" y="3839"/>
                    <a:pt x="1862" y="3724"/>
                    <a:pt x="1423" y="3724"/>
                  </a:cubicBezTo>
                  <a:cubicBezTo>
                    <a:pt x="1000" y="3724"/>
                    <a:pt x="659" y="3830"/>
                    <a:pt x="516" y="3973"/>
                  </a:cubicBezTo>
                  <a:cubicBezTo>
                    <a:pt x="0" y="4489"/>
                    <a:pt x="6891" y="11409"/>
                    <a:pt x="7851" y="11409"/>
                  </a:cubicBezTo>
                  <a:cubicBezTo>
                    <a:pt x="7885" y="11409"/>
                    <a:pt x="7912" y="11400"/>
                    <a:pt x="7931" y="11381"/>
                  </a:cubicBezTo>
                  <a:cubicBezTo>
                    <a:pt x="8222" y="11097"/>
                    <a:pt x="8354" y="9980"/>
                    <a:pt x="7757" y="9030"/>
                  </a:cubicBezTo>
                  <a:cubicBezTo>
                    <a:pt x="7258" y="8232"/>
                    <a:pt x="7403" y="7157"/>
                    <a:pt x="8104" y="6456"/>
                  </a:cubicBezTo>
                  <a:lnTo>
                    <a:pt x="9706" y="4854"/>
                  </a:lnTo>
                  <a:cubicBezTo>
                    <a:pt x="9742" y="4815"/>
                    <a:pt x="9788" y="4796"/>
                    <a:pt x="9835" y="4796"/>
                  </a:cubicBezTo>
                  <a:cubicBezTo>
                    <a:pt x="9880" y="4796"/>
                    <a:pt x="9926" y="4813"/>
                    <a:pt x="9963" y="4847"/>
                  </a:cubicBezTo>
                  <a:lnTo>
                    <a:pt x="10088" y="4965"/>
                  </a:lnTo>
                  <a:cubicBezTo>
                    <a:pt x="10278" y="5159"/>
                    <a:pt x="10531" y="5254"/>
                    <a:pt x="10789" y="5254"/>
                  </a:cubicBezTo>
                  <a:cubicBezTo>
                    <a:pt x="11068" y="5254"/>
                    <a:pt x="11353" y="5143"/>
                    <a:pt x="11572" y="4924"/>
                  </a:cubicBezTo>
                  <a:cubicBezTo>
                    <a:pt x="11995" y="4500"/>
                    <a:pt x="12016" y="3835"/>
                    <a:pt x="11621" y="3432"/>
                  </a:cubicBezTo>
                  <a:lnTo>
                    <a:pt x="8465" y="283"/>
                  </a:lnTo>
                  <a:cubicBezTo>
                    <a:pt x="8275" y="94"/>
                    <a:pt x="8024" y="0"/>
                    <a:pt x="7767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48;p67">
              <a:extLst>
                <a:ext uri="{FF2B5EF4-FFF2-40B4-BE49-F238E27FC236}">
                  <a16:creationId xmlns:a16="http://schemas.microsoft.com/office/drawing/2014/main" id="{0C2ED913-77D0-41AA-A81D-8A99C7B06B0F}"/>
                </a:ext>
              </a:extLst>
            </p:cNvPr>
            <p:cNvSpPr/>
            <p:nvPr/>
          </p:nvSpPr>
          <p:spPr>
            <a:xfrm>
              <a:off x="4727952" y="4227872"/>
              <a:ext cx="308518" cy="233668"/>
            </a:xfrm>
            <a:custGeom>
              <a:avLst/>
              <a:gdLst/>
              <a:ahLst/>
              <a:cxnLst/>
              <a:rect l="l" t="t" r="r" b="b"/>
              <a:pathLst>
                <a:path w="11743" h="8894" extrusionOk="0">
                  <a:moveTo>
                    <a:pt x="10404" y="1"/>
                  </a:moveTo>
                  <a:cubicBezTo>
                    <a:pt x="10807" y="403"/>
                    <a:pt x="10786" y="1069"/>
                    <a:pt x="10363" y="1492"/>
                  </a:cubicBezTo>
                  <a:cubicBezTo>
                    <a:pt x="10143" y="1712"/>
                    <a:pt x="9858" y="1823"/>
                    <a:pt x="9580" y="1823"/>
                  </a:cubicBezTo>
                  <a:cubicBezTo>
                    <a:pt x="9321" y="1823"/>
                    <a:pt x="9069" y="1727"/>
                    <a:pt x="8878" y="1534"/>
                  </a:cubicBezTo>
                  <a:lnTo>
                    <a:pt x="8753" y="1409"/>
                  </a:lnTo>
                  <a:cubicBezTo>
                    <a:pt x="8717" y="1376"/>
                    <a:pt x="8673" y="1360"/>
                    <a:pt x="8629" y="1360"/>
                  </a:cubicBezTo>
                  <a:cubicBezTo>
                    <a:pt x="8581" y="1360"/>
                    <a:pt x="8533" y="1379"/>
                    <a:pt x="8497" y="1416"/>
                  </a:cubicBezTo>
                  <a:lnTo>
                    <a:pt x="6895" y="3025"/>
                  </a:lnTo>
                  <a:cubicBezTo>
                    <a:pt x="6194" y="3726"/>
                    <a:pt x="6048" y="4801"/>
                    <a:pt x="6548" y="5591"/>
                  </a:cubicBezTo>
                  <a:cubicBezTo>
                    <a:pt x="7144" y="6549"/>
                    <a:pt x="7013" y="7665"/>
                    <a:pt x="6721" y="7950"/>
                  </a:cubicBezTo>
                  <a:cubicBezTo>
                    <a:pt x="6695" y="7971"/>
                    <a:pt x="6664" y="7980"/>
                    <a:pt x="6636" y="7980"/>
                  </a:cubicBezTo>
                  <a:cubicBezTo>
                    <a:pt x="6627" y="7980"/>
                    <a:pt x="6618" y="7979"/>
                    <a:pt x="6610" y="7977"/>
                  </a:cubicBezTo>
                  <a:cubicBezTo>
                    <a:pt x="4488" y="6278"/>
                    <a:pt x="486" y="2130"/>
                    <a:pt x="430" y="1360"/>
                  </a:cubicBezTo>
                  <a:cubicBezTo>
                    <a:pt x="368" y="1388"/>
                    <a:pt x="298" y="1430"/>
                    <a:pt x="243" y="1478"/>
                  </a:cubicBezTo>
                  <a:cubicBezTo>
                    <a:pt x="0" y="1721"/>
                    <a:pt x="1422" y="3407"/>
                    <a:pt x="3087" y="5113"/>
                  </a:cubicBezTo>
                  <a:cubicBezTo>
                    <a:pt x="3364" y="5397"/>
                    <a:pt x="3642" y="5682"/>
                    <a:pt x="3926" y="5959"/>
                  </a:cubicBezTo>
                  <a:lnTo>
                    <a:pt x="4016" y="6042"/>
                  </a:lnTo>
                  <a:lnTo>
                    <a:pt x="4023" y="6056"/>
                  </a:lnTo>
                  <a:lnTo>
                    <a:pt x="4106" y="6139"/>
                  </a:lnTo>
                  <a:lnTo>
                    <a:pt x="4120" y="6146"/>
                  </a:lnTo>
                  <a:lnTo>
                    <a:pt x="4203" y="6236"/>
                  </a:lnTo>
                  <a:lnTo>
                    <a:pt x="4210" y="6243"/>
                  </a:lnTo>
                  <a:lnTo>
                    <a:pt x="4300" y="6327"/>
                  </a:lnTo>
                  <a:cubicBezTo>
                    <a:pt x="4488" y="6507"/>
                    <a:pt x="4675" y="6687"/>
                    <a:pt x="4855" y="6854"/>
                  </a:cubicBezTo>
                  <a:lnTo>
                    <a:pt x="4946" y="6937"/>
                  </a:lnTo>
                  <a:lnTo>
                    <a:pt x="4952" y="6944"/>
                  </a:lnTo>
                  <a:lnTo>
                    <a:pt x="5036" y="7020"/>
                  </a:lnTo>
                  <a:lnTo>
                    <a:pt x="5050" y="7034"/>
                  </a:lnTo>
                  <a:lnTo>
                    <a:pt x="5119" y="7097"/>
                  </a:lnTo>
                  <a:lnTo>
                    <a:pt x="5140" y="7117"/>
                  </a:lnTo>
                  <a:lnTo>
                    <a:pt x="5209" y="7180"/>
                  </a:lnTo>
                  <a:lnTo>
                    <a:pt x="5230" y="7194"/>
                  </a:lnTo>
                  <a:lnTo>
                    <a:pt x="5299" y="7263"/>
                  </a:lnTo>
                  <a:lnTo>
                    <a:pt x="5313" y="7277"/>
                  </a:lnTo>
                  <a:lnTo>
                    <a:pt x="5382" y="7339"/>
                  </a:lnTo>
                  <a:lnTo>
                    <a:pt x="5403" y="7353"/>
                  </a:lnTo>
                  <a:lnTo>
                    <a:pt x="5473" y="7423"/>
                  </a:lnTo>
                  <a:lnTo>
                    <a:pt x="5487" y="7430"/>
                  </a:lnTo>
                  <a:lnTo>
                    <a:pt x="5563" y="7499"/>
                  </a:lnTo>
                  <a:cubicBezTo>
                    <a:pt x="5653" y="7575"/>
                    <a:pt x="5736" y="7651"/>
                    <a:pt x="5819" y="7721"/>
                  </a:cubicBezTo>
                  <a:lnTo>
                    <a:pt x="5826" y="7728"/>
                  </a:lnTo>
                  <a:lnTo>
                    <a:pt x="5896" y="7790"/>
                  </a:lnTo>
                  <a:lnTo>
                    <a:pt x="5917" y="7804"/>
                  </a:lnTo>
                  <a:lnTo>
                    <a:pt x="5979" y="7853"/>
                  </a:lnTo>
                  <a:lnTo>
                    <a:pt x="6000" y="7873"/>
                  </a:lnTo>
                  <a:lnTo>
                    <a:pt x="6055" y="7922"/>
                  </a:lnTo>
                  <a:lnTo>
                    <a:pt x="6076" y="7943"/>
                  </a:lnTo>
                  <a:lnTo>
                    <a:pt x="6132" y="7984"/>
                  </a:lnTo>
                  <a:lnTo>
                    <a:pt x="6159" y="8005"/>
                  </a:lnTo>
                  <a:lnTo>
                    <a:pt x="6208" y="8047"/>
                  </a:lnTo>
                  <a:lnTo>
                    <a:pt x="6229" y="8068"/>
                  </a:lnTo>
                  <a:lnTo>
                    <a:pt x="6277" y="8109"/>
                  </a:lnTo>
                  <a:lnTo>
                    <a:pt x="6305" y="8130"/>
                  </a:lnTo>
                  <a:lnTo>
                    <a:pt x="6354" y="8165"/>
                  </a:lnTo>
                  <a:lnTo>
                    <a:pt x="6374" y="8186"/>
                  </a:lnTo>
                  <a:lnTo>
                    <a:pt x="6423" y="8227"/>
                  </a:lnTo>
                  <a:lnTo>
                    <a:pt x="6451" y="8241"/>
                  </a:lnTo>
                  <a:lnTo>
                    <a:pt x="6499" y="8283"/>
                  </a:lnTo>
                  <a:lnTo>
                    <a:pt x="6513" y="8297"/>
                  </a:lnTo>
                  <a:lnTo>
                    <a:pt x="6582" y="8352"/>
                  </a:lnTo>
                  <a:lnTo>
                    <a:pt x="6652" y="8401"/>
                  </a:lnTo>
                  <a:lnTo>
                    <a:pt x="6659" y="8408"/>
                  </a:lnTo>
                  <a:lnTo>
                    <a:pt x="6714" y="8449"/>
                  </a:lnTo>
                  <a:lnTo>
                    <a:pt x="6735" y="8463"/>
                  </a:lnTo>
                  <a:lnTo>
                    <a:pt x="6777" y="8491"/>
                  </a:lnTo>
                  <a:lnTo>
                    <a:pt x="6797" y="8512"/>
                  </a:lnTo>
                  <a:lnTo>
                    <a:pt x="6839" y="8539"/>
                  </a:lnTo>
                  <a:lnTo>
                    <a:pt x="6860" y="8553"/>
                  </a:lnTo>
                  <a:lnTo>
                    <a:pt x="6895" y="8581"/>
                  </a:lnTo>
                  <a:lnTo>
                    <a:pt x="6922" y="8595"/>
                  </a:lnTo>
                  <a:lnTo>
                    <a:pt x="6957" y="8623"/>
                  </a:lnTo>
                  <a:lnTo>
                    <a:pt x="6978" y="8636"/>
                  </a:lnTo>
                  <a:lnTo>
                    <a:pt x="7013" y="8657"/>
                  </a:lnTo>
                  <a:lnTo>
                    <a:pt x="7033" y="8671"/>
                  </a:lnTo>
                  <a:lnTo>
                    <a:pt x="7068" y="8692"/>
                  </a:lnTo>
                  <a:lnTo>
                    <a:pt x="7089" y="8706"/>
                  </a:lnTo>
                  <a:lnTo>
                    <a:pt x="7117" y="8727"/>
                  </a:lnTo>
                  <a:lnTo>
                    <a:pt x="7137" y="8740"/>
                  </a:lnTo>
                  <a:lnTo>
                    <a:pt x="7165" y="8754"/>
                  </a:lnTo>
                  <a:lnTo>
                    <a:pt x="7186" y="8768"/>
                  </a:lnTo>
                  <a:lnTo>
                    <a:pt x="7221" y="8782"/>
                  </a:lnTo>
                  <a:lnTo>
                    <a:pt x="7234" y="8796"/>
                  </a:lnTo>
                  <a:lnTo>
                    <a:pt x="7276" y="8817"/>
                  </a:lnTo>
                  <a:lnTo>
                    <a:pt x="7318" y="8838"/>
                  </a:lnTo>
                  <a:lnTo>
                    <a:pt x="7332" y="8844"/>
                  </a:lnTo>
                  <a:lnTo>
                    <a:pt x="7359" y="8851"/>
                  </a:lnTo>
                  <a:lnTo>
                    <a:pt x="7373" y="8858"/>
                  </a:lnTo>
                  <a:lnTo>
                    <a:pt x="7394" y="8872"/>
                  </a:lnTo>
                  <a:lnTo>
                    <a:pt x="7408" y="8879"/>
                  </a:lnTo>
                  <a:lnTo>
                    <a:pt x="7429" y="8886"/>
                  </a:lnTo>
                  <a:lnTo>
                    <a:pt x="7449" y="8886"/>
                  </a:lnTo>
                  <a:lnTo>
                    <a:pt x="7463" y="8893"/>
                  </a:lnTo>
                  <a:lnTo>
                    <a:pt x="7623" y="8893"/>
                  </a:lnTo>
                  <a:cubicBezTo>
                    <a:pt x="7630" y="8886"/>
                    <a:pt x="7630" y="8879"/>
                    <a:pt x="7637" y="8879"/>
                  </a:cubicBezTo>
                  <a:cubicBezTo>
                    <a:pt x="7651" y="8872"/>
                    <a:pt x="7671" y="8865"/>
                    <a:pt x="7685" y="8858"/>
                  </a:cubicBezTo>
                  <a:lnTo>
                    <a:pt x="7692" y="8844"/>
                  </a:lnTo>
                  <a:lnTo>
                    <a:pt x="7713" y="8817"/>
                  </a:lnTo>
                  <a:lnTo>
                    <a:pt x="7727" y="8803"/>
                  </a:lnTo>
                  <a:lnTo>
                    <a:pt x="7748" y="8768"/>
                  </a:lnTo>
                  <a:lnTo>
                    <a:pt x="7755" y="8754"/>
                  </a:lnTo>
                  <a:cubicBezTo>
                    <a:pt x="7970" y="8338"/>
                    <a:pt x="8011" y="7374"/>
                    <a:pt x="7484" y="6535"/>
                  </a:cubicBezTo>
                  <a:cubicBezTo>
                    <a:pt x="6985" y="5737"/>
                    <a:pt x="7130" y="4662"/>
                    <a:pt x="7831" y="3961"/>
                  </a:cubicBezTo>
                  <a:lnTo>
                    <a:pt x="9433" y="2359"/>
                  </a:lnTo>
                  <a:cubicBezTo>
                    <a:pt x="9469" y="2320"/>
                    <a:pt x="9517" y="2301"/>
                    <a:pt x="9565" y="2301"/>
                  </a:cubicBezTo>
                  <a:cubicBezTo>
                    <a:pt x="9611" y="2301"/>
                    <a:pt x="9656" y="2318"/>
                    <a:pt x="9690" y="2352"/>
                  </a:cubicBezTo>
                  <a:lnTo>
                    <a:pt x="9815" y="2470"/>
                  </a:lnTo>
                  <a:cubicBezTo>
                    <a:pt x="10005" y="2664"/>
                    <a:pt x="10258" y="2759"/>
                    <a:pt x="10516" y="2759"/>
                  </a:cubicBezTo>
                  <a:cubicBezTo>
                    <a:pt x="10795" y="2759"/>
                    <a:pt x="11080" y="2648"/>
                    <a:pt x="11299" y="2429"/>
                  </a:cubicBezTo>
                  <a:cubicBezTo>
                    <a:pt x="11722" y="2005"/>
                    <a:pt x="11743" y="1340"/>
                    <a:pt x="11348" y="937"/>
                  </a:cubicBezTo>
                  <a:lnTo>
                    <a:pt x="10404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49;p67">
              <a:extLst>
                <a:ext uri="{FF2B5EF4-FFF2-40B4-BE49-F238E27FC236}">
                  <a16:creationId xmlns:a16="http://schemas.microsoft.com/office/drawing/2014/main" id="{79598DFF-0516-438A-8ADB-B704EFDDE35D}"/>
                </a:ext>
              </a:extLst>
            </p:cNvPr>
            <p:cNvSpPr/>
            <p:nvPr/>
          </p:nvSpPr>
          <p:spPr>
            <a:xfrm>
              <a:off x="4892497" y="4162322"/>
              <a:ext cx="143973" cy="138062"/>
            </a:xfrm>
            <a:custGeom>
              <a:avLst/>
              <a:gdLst/>
              <a:ahLst/>
              <a:cxnLst/>
              <a:rect l="l" t="t" r="r" b="b"/>
              <a:pathLst>
                <a:path w="5480" h="5255" extrusionOk="0">
                  <a:moveTo>
                    <a:pt x="1232" y="0"/>
                  </a:moveTo>
                  <a:cubicBezTo>
                    <a:pt x="951" y="0"/>
                    <a:pt x="665" y="111"/>
                    <a:pt x="444" y="332"/>
                  </a:cubicBezTo>
                  <a:cubicBezTo>
                    <a:pt x="21" y="755"/>
                    <a:pt x="0" y="1421"/>
                    <a:pt x="403" y="1816"/>
                  </a:cubicBezTo>
                  <a:lnTo>
                    <a:pt x="521" y="1941"/>
                  </a:lnTo>
                  <a:lnTo>
                    <a:pt x="3427" y="4840"/>
                  </a:lnTo>
                  <a:lnTo>
                    <a:pt x="3552" y="4965"/>
                  </a:lnTo>
                  <a:cubicBezTo>
                    <a:pt x="3742" y="5159"/>
                    <a:pt x="3995" y="5254"/>
                    <a:pt x="4253" y="5254"/>
                  </a:cubicBezTo>
                  <a:cubicBezTo>
                    <a:pt x="4532" y="5254"/>
                    <a:pt x="4817" y="5143"/>
                    <a:pt x="5036" y="4924"/>
                  </a:cubicBezTo>
                  <a:cubicBezTo>
                    <a:pt x="5459" y="4500"/>
                    <a:pt x="5480" y="3835"/>
                    <a:pt x="5085" y="3439"/>
                  </a:cubicBezTo>
                  <a:lnTo>
                    <a:pt x="1936" y="283"/>
                  </a:lnTo>
                  <a:cubicBezTo>
                    <a:pt x="1743" y="94"/>
                    <a:pt x="1490" y="0"/>
                    <a:pt x="1232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50;p67">
              <a:extLst>
                <a:ext uri="{FF2B5EF4-FFF2-40B4-BE49-F238E27FC236}">
                  <a16:creationId xmlns:a16="http://schemas.microsoft.com/office/drawing/2014/main" id="{F1EF17AD-59CF-475A-8AC5-FAABB266BDDA}"/>
                </a:ext>
              </a:extLst>
            </p:cNvPr>
            <p:cNvSpPr/>
            <p:nvPr/>
          </p:nvSpPr>
          <p:spPr>
            <a:xfrm>
              <a:off x="4893758" y="4185048"/>
              <a:ext cx="142712" cy="115336"/>
            </a:xfrm>
            <a:custGeom>
              <a:avLst/>
              <a:gdLst/>
              <a:ahLst/>
              <a:cxnLst/>
              <a:rect l="l" t="t" r="r" b="b"/>
              <a:pathLst>
                <a:path w="5432" h="4390" extrusionOk="0">
                  <a:moveTo>
                    <a:pt x="91" y="1"/>
                  </a:moveTo>
                  <a:lnTo>
                    <a:pt x="91" y="1"/>
                  </a:lnTo>
                  <a:cubicBezTo>
                    <a:pt x="1" y="341"/>
                    <a:pt x="105" y="701"/>
                    <a:pt x="348" y="951"/>
                  </a:cubicBezTo>
                  <a:lnTo>
                    <a:pt x="473" y="1076"/>
                  </a:lnTo>
                  <a:lnTo>
                    <a:pt x="3379" y="3982"/>
                  </a:lnTo>
                  <a:lnTo>
                    <a:pt x="3497" y="4100"/>
                  </a:lnTo>
                  <a:cubicBezTo>
                    <a:pt x="3690" y="4294"/>
                    <a:pt x="3945" y="4389"/>
                    <a:pt x="4204" y="4389"/>
                  </a:cubicBezTo>
                  <a:cubicBezTo>
                    <a:pt x="4484" y="4389"/>
                    <a:pt x="4769" y="4278"/>
                    <a:pt x="4988" y="4059"/>
                  </a:cubicBezTo>
                  <a:cubicBezTo>
                    <a:pt x="5411" y="3635"/>
                    <a:pt x="5432" y="2970"/>
                    <a:pt x="5037" y="2574"/>
                  </a:cubicBezTo>
                  <a:lnTo>
                    <a:pt x="4690" y="2227"/>
                  </a:lnTo>
                  <a:cubicBezTo>
                    <a:pt x="4634" y="2429"/>
                    <a:pt x="4530" y="2616"/>
                    <a:pt x="4385" y="2761"/>
                  </a:cubicBezTo>
                  <a:cubicBezTo>
                    <a:pt x="4165" y="2981"/>
                    <a:pt x="3880" y="3092"/>
                    <a:pt x="3601" y="3092"/>
                  </a:cubicBezTo>
                  <a:cubicBezTo>
                    <a:pt x="3341" y="3092"/>
                    <a:pt x="3087" y="2997"/>
                    <a:pt x="2893" y="2803"/>
                  </a:cubicBezTo>
                  <a:lnTo>
                    <a:pt x="2775" y="2685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7844;p67">
            <a:extLst>
              <a:ext uri="{FF2B5EF4-FFF2-40B4-BE49-F238E27FC236}">
                <a16:creationId xmlns:a16="http://schemas.microsoft.com/office/drawing/2014/main" id="{C115B8AE-3A73-4E53-9027-AA746694652D}"/>
              </a:ext>
            </a:extLst>
          </p:cNvPr>
          <p:cNvGrpSpPr/>
          <p:nvPr/>
        </p:nvGrpSpPr>
        <p:grpSpPr>
          <a:xfrm flipH="1">
            <a:off x="961734" y="2343112"/>
            <a:ext cx="275732" cy="286530"/>
            <a:chOff x="4644406" y="4162322"/>
            <a:chExt cx="392065" cy="387887"/>
          </a:xfrm>
        </p:grpSpPr>
        <p:sp>
          <p:nvSpPr>
            <p:cNvPr id="25" name="Google Shape;7845;p67">
              <a:extLst>
                <a:ext uri="{FF2B5EF4-FFF2-40B4-BE49-F238E27FC236}">
                  <a16:creationId xmlns:a16="http://schemas.microsoft.com/office/drawing/2014/main" id="{AC3DF7C2-5821-453E-8EFD-59EA8D8711FC}"/>
                </a:ext>
              </a:extLst>
            </p:cNvPr>
            <p:cNvSpPr/>
            <p:nvPr/>
          </p:nvSpPr>
          <p:spPr>
            <a:xfrm>
              <a:off x="4644406" y="4334118"/>
              <a:ext cx="217326" cy="216065"/>
            </a:xfrm>
            <a:custGeom>
              <a:avLst/>
              <a:gdLst/>
              <a:ahLst/>
              <a:cxnLst/>
              <a:rect l="l" t="t" r="r" b="b"/>
              <a:pathLst>
                <a:path w="8272" h="8224" extrusionOk="0">
                  <a:moveTo>
                    <a:pt x="7397" y="1"/>
                  </a:moveTo>
                  <a:lnTo>
                    <a:pt x="4456" y="2942"/>
                  </a:lnTo>
                  <a:cubicBezTo>
                    <a:pt x="3860" y="3538"/>
                    <a:pt x="3291" y="4162"/>
                    <a:pt x="2743" y="4814"/>
                  </a:cubicBezTo>
                  <a:lnTo>
                    <a:pt x="93" y="7991"/>
                  </a:lnTo>
                  <a:cubicBezTo>
                    <a:pt x="0" y="8105"/>
                    <a:pt x="66" y="8223"/>
                    <a:pt x="169" y="8223"/>
                  </a:cubicBezTo>
                  <a:cubicBezTo>
                    <a:pt x="203" y="8223"/>
                    <a:pt x="242" y="8210"/>
                    <a:pt x="281" y="8178"/>
                  </a:cubicBezTo>
                  <a:lnTo>
                    <a:pt x="3457" y="5522"/>
                  </a:lnTo>
                  <a:cubicBezTo>
                    <a:pt x="4103" y="4981"/>
                    <a:pt x="4727" y="4412"/>
                    <a:pt x="5330" y="3809"/>
                  </a:cubicBezTo>
                  <a:lnTo>
                    <a:pt x="8271" y="875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46;p67">
              <a:extLst>
                <a:ext uri="{FF2B5EF4-FFF2-40B4-BE49-F238E27FC236}">
                  <a16:creationId xmlns:a16="http://schemas.microsoft.com/office/drawing/2014/main" id="{1825CF8B-D0E1-4588-B42A-4D7B77A39528}"/>
                </a:ext>
              </a:extLst>
            </p:cNvPr>
            <p:cNvSpPr/>
            <p:nvPr/>
          </p:nvSpPr>
          <p:spPr>
            <a:xfrm>
              <a:off x="4646481" y="4345783"/>
              <a:ext cx="215251" cy="204426"/>
            </a:xfrm>
            <a:custGeom>
              <a:avLst/>
              <a:gdLst/>
              <a:ahLst/>
              <a:cxnLst/>
              <a:rect l="l" t="t" r="r" b="b"/>
              <a:pathLst>
                <a:path w="8193" h="7781" extrusionOk="0">
                  <a:moveTo>
                    <a:pt x="7755" y="1"/>
                  </a:moveTo>
                  <a:lnTo>
                    <a:pt x="1" y="7748"/>
                  </a:lnTo>
                  <a:cubicBezTo>
                    <a:pt x="29" y="7770"/>
                    <a:pt x="61" y="7781"/>
                    <a:pt x="92" y="7781"/>
                  </a:cubicBezTo>
                  <a:cubicBezTo>
                    <a:pt x="131" y="7781"/>
                    <a:pt x="168" y="7765"/>
                    <a:pt x="195" y="7734"/>
                  </a:cubicBezTo>
                  <a:lnTo>
                    <a:pt x="3378" y="5078"/>
                  </a:lnTo>
                  <a:cubicBezTo>
                    <a:pt x="4024" y="4537"/>
                    <a:pt x="4648" y="3968"/>
                    <a:pt x="5251" y="3372"/>
                  </a:cubicBezTo>
                  <a:lnTo>
                    <a:pt x="8192" y="431"/>
                  </a:lnTo>
                  <a:lnTo>
                    <a:pt x="7755" y="1"/>
                  </a:lnTo>
                  <a:close/>
                </a:path>
              </a:pathLst>
            </a:custGeom>
            <a:solidFill>
              <a:srgbClr val="C9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47;p67">
              <a:extLst>
                <a:ext uri="{FF2B5EF4-FFF2-40B4-BE49-F238E27FC236}">
                  <a16:creationId xmlns:a16="http://schemas.microsoft.com/office/drawing/2014/main" id="{1FAB3150-5ADF-4906-A0FA-2FEC8A73D12A}"/>
                </a:ext>
              </a:extLst>
            </p:cNvPr>
            <p:cNvSpPr/>
            <p:nvPr/>
          </p:nvSpPr>
          <p:spPr>
            <a:xfrm>
              <a:off x="4720780" y="4162322"/>
              <a:ext cx="315690" cy="299743"/>
            </a:xfrm>
            <a:custGeom>
              <a:avLst/>
              <a:gdLst/>
              <a:ahLst/>
              <a:cxnLst/>
              <a:rect l="l" t="t" r="r" b="b"/>
              <a:pathLst>
                <a:path w="12016" h="11409" extrusionOk="0">
                  <a:moveTo>
                    <a:pt x="7767" y="0"/>
                  </a:moveTo>
                  <a:cubicBezTo>
                    <a:pt x="7487" y="0"/>
                    <a:pt x="7201" y="111"/>
                    <a:pt x="6980" y="332"/>
                  </a:cubicBezTo>
                  <a:cubicBezTo>
                    <a:pt x="6557" y="755"/>
                    <a:pt x="6536" y="1414"/>
                    <a:pt x="6939" y="1816"/>
                  </a:cubicBezTo>
                  <a:lnTo>
                    <a:pt x="7057" y="1941"/>
                  </a:lnTo>
                  <a:cubicBezTo>
                    <a:pt x="7126" y="2010"/>
                    <a:pt x="7126" y="2128"/>
                    <a:pt x="7050" y="2191"/>
                  </a:cubicBezTo>
                  <a:lnTo>
                    <a:pt x="5447" y="3800"/>
                  </a:lnTo>
                  <a:cubicBezTo>
                    <a:pt x="5026" y="4221"/>
                    <a:pt x="4469" y="4442"/>
                    <a:pt x="3918" y="4442"/>
                  </a:cubicBezTo>
                  <a:cubicBezTo>
                    <a:pt x="3553" y="4442"/>
                    <a:pt x="3192" y="4346"/>
                    <a:pt x="2874" y="4147"/>
                  </a:cubicBezTo>
                  <a:cubicBezTo>
                    <a:pt x="2390" y="3839"/>
                    <a:pt x="1862" y="3724"/>
                    <a:pt x="1423" y="3724"/>
                  </a:cubicBezTo>
                  <a:cubicBezTo>
                    <a:pt x="1000" y="3724"/>
                    <a:pt x="659" y="3830"/>
                    <a:pt x="516" y="3973"/>
                  </a:cubicBezTo>
                  <a:cubicBezTo>
                    <a:pt x="0" y="4489"/>
                    <a:pt x="6891" y="11409"/>
                    <a:pt x="7851" y="11409"/>
                  </a:cubicBezTo>
                  <a:cubicBezTo>
                    <a:pt x="7885" y="11409"/>
                    <a:pt x="7912" y="11400"/>
                    <a:pt x="7931" y="11381"/>
                  </a:cubicBezTo>
                  <a:cubicBezTo>
                    <a:pt x="8222" y="11097"/>
                    <a:pt x="8354" y="9980"/>
                    <a:pt x="7757" y="9030"/>
                  </a:cubicBezTo>
                  <a:cubicBezTo>
                    <a:pt x="7258" y="8232"/>
                    <a:pt x="7403" y="7157"/>
                    <a:pt x="8104" y="6456"/>
                  </a:cubicBezTo>
                  <a:lnTo>
                    <a:pt x="9706" y="4854"/>
                  </a:lnTo>
                  <a:cubicBezTo>
                    <a:pt x="9742" y="4815"/>
                    <a:pt x="9788" y="4796"/>
                    <a:pt x="9835" y="4796"/>
                  </a:cubicBezTo>
                  <a:cubicBezTo>
                    <a:pt x="9880" y="4796"/>
                    <a:pt x="9926" y="4813"/>
                    <a:pt x="9963" y="4847"/>
                  </a:cubicBezTo>
                  <a:lnTo>
                    <a:pt x="10088" y="4965"/>
                  </a:lnTo>
                  <a:cubicBezTo>
                    <a:pt x="10278" y="5159"/>
                    <a:pt x="10531" y="5254"/>
                    <a:pt x="10789" y="5254"/>
                  </a:cubicBezTo>
                  <a:cubicBezTo>
                    <a:pt x="11068" y="5254"/>
                    <a:pt x="11353" y="5143"/>
                    <a:pt x="11572" y="4924"/>
                  </a:cubicBezTo>
                  <a:cubicBezTo>
                    <a:pt x="11995" y="4500"/>
                    <a:pt x="12016" y="3835"/>
                    <a:pt x="11621" y="3432"/>
                  </a:cubicBezTo>
                  <a:lnTo>
                    <a:pt x="8465" y="283"/>
                  </a:lnTo>
                  <a:cubicBezTo>
                    <a:pt x="8275" y="94"/>
                    <a:pt x="8024" y="0"/>
                    <a:pt x="7767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48;p67">
              <a:extLst>
                <a:ext uri="{FF2B5EF4-FFF2-40B4-BE49-F238E27FC236}">
                  <a16:creationId xmlns:a16="http://schemas.microsoft.com/office/drawing/2014/main" id="{E7271A05-B48F-4D55-B84E-7459247B61BB}"/>
                </a:ext>
              </a:extLst>
            </p:cNvPr>
            <p:cNvSpPr/>
            <p:nvPr/>
          </p:nvSpPr>
          <p:spPr>
            <a:xfrm>
              <a:off x="4727952" y="4227872"/>
              <a:ext cx="308518" cy="233668"/>
            </a:xfrm>
            <a:custGeom>
              <a:avLst/>
              <a:gdLst/>
              <a:ahLst/>
              <a:cxnLst/>
              <a:rect l="l" t="t" r="r" b="b"/>
              <a:pathLst>
                <a:path w="11743" h="8894" extrusionOk="0">
                  <a:moveTo>
                    <a:pt x="10404" y="1"/>
                  </a:moveTo>
                  <a:cubicBezTo>
                    <a:pt x="10807" y="403"/>
                    <a:pt x="10786" y="1069"/>
                    <a:pt x="10363" y="1492"/>
                  </a:cubicBezTo>
                  <a:cubicBezTo>
                    <a:pt x="10143" y="1712"/>
                    <a:pt x="9858" y="1823"/>
                    <a:pt x="9580" y="1823"/>
                  </a:cubicBezTo>
                  <a:cubicBezTo>
                    <a:pt x="9321" y="1823"/>
                    <a:pt x="9069" y="1727"/>
                    <a:pt x="8878" y="1534"/>
                  </a:cubicBezTo>
                  <a:lnTo>
                    <a:pt x="8753" y="1409"/>
                  </a:lnTo>
                  <a:cubicBezTo>
                    <a:pt x="8717" y="1376"/>
                    <a:pt x="8673" y="1360"/>
                    <a:pt x="8629" y="1360"/>
                  </a:cubicBezTo>
                  <a:cubicBezTo>
                    <a:pt x="8581" y="1360"/>
                    <a:pt x="8533" y="1379"/>
                    <a:pt x="8497" y="1416"/>
                  </a:cubicBezTo>
                  <a:lnTo>
                    <a:pt x="6895" y="3025"/>
                  </a:lnTo>
                  <a:cubicBezTo>
                    <a:pt x="6194" y="3726"/>
                    <a:pt x="6048" y="4801"/>
                    <a:pt x="6548" y="5591"/>
                  </a:cubicBezTo>
                  <a:cubicBezTo>
                    <a:pt x="7144" y="6549"/>
                    <a:pt x="7013" y="7665"/>
                    <a:pt x="6721" y="7950"/>
                  </a:cubicBezTo>
                  <a:cubicBezTo>
                    <a:pt x="6695" y="7971"/>
                    <a:pt x="6664" y="7980"/>
                    <a:pt x="6636" y="7980"/>
                  </a:cubicBezTo>
                  <a:cubicBezTo>
                    <a:pt x="6627" y="7980"/>
                    <a:pt x="6618" y="7979"/>
                    <a:pt x="6610" y="7977"/>
                  </a:cubicBezTo>
                  <a:cubicBezTo>
                    <a:pt x="4488" y="6278"/>
                    <a:pt x="486" y="2130"/>
                    <a:pt x="430" y="1360"/>
                  </a:cubicBezTo>
                  <a:cubicBezTo>
                    <a:pt x="368" y="1388"/>
                    <a:pt x="298" y="1430"/>
                    <a:pt x="243" y="1478"/>
                  </a:cubicBezTo>
                  <a:cubicBezTo>
                    <a:pt x="0" y="1721"/>
                    <a:pt x="1422" y="3407"/>
                    <a:pt x="3087" y="5113"/>
                  </a:cubicBezTo>
                  <a:cubicBezTo>
                    <a:pt x="3364" y="5397"/>
                    <a:pt x="3642" y="5682"/>
                    <a:pt x="3926" y="5959"/>
                  </a:cubicBezTo>
                  <a:lnTo>
                    <a:pt x="4016" y="6042"/>
                  </a:lnTo>
                  <a:lnTo>
                    <a:pt x="4023" y="6056"/>
                  </a:lnTo>
                  <a:lnTo>
                    <a:pt x="4106" y="6139"/>
                  </a:lnTo>
                  <a:lnTo>
                    <a:pt x="4120" y="6146"/>
                  </a:lnTo>
                  <a:lnTo>
                    <a:pt x="4203" y="6236"/>
                  </a:lnTo>
                  <a:lnTo>
                    <a:pt x="4210" y="6243"/>
                  </a:lnTo>
                  <a:lnTo>
                    <a:pt x="4300" y="6327"/>
                  </a:lnTo>
                  <a:cubicBezTo>
                    <a:pt x="4488" y="6507"/>
                    <a:pt x="4675" y="6687"/>
                    <a:pt x="4855" y="6854"/>
                  </a:cubicBezTo>
                  <a:lnTo>
                    <a:pt x="4946" y="6937"/>
                  </a:lnTo>
                  <a:lnTo>
                    <a:pt x="4952" y="6944"/>
                  </a:lnTo>
                  <a:lnTo>
                    <a:pt x="5036" y="7020"/>
                  </a:lnTo>
                  <a:lnTo>
                    <a:pt x="5050" y="7034"/>
                  </a:lnTo>
                  <a:lnTo>
                    <a:pt x="5119" y="7097"/>
                  </a:lnTo>
                  <a:lnTo>
                    <a:pt x="5140" y="7117"/>
                  </a:lnTo>
                  <a:lnTo>
                    <a:pt x="5209" y="7180"/>
                  </a:lnTo>
                  <a:lnTo>
                    <a:pt x="5230" y="7194"/>
                  </a:lnTo>
                  <a:lnTo>
                    <a:pt x="5299" y="7263"/>
                  </a:lnTo>
                  <a:lnTo>
                    <a:pt x="5313" y="7277"/>
                  </a:lnTo>
                  <a:lnTo>
                    <a:pt x="5382" y="7339"/>
                  </a:lnTo>
                  <a:lnTo>
                    <a:pt x="5403" y="7353"/>
                  </a:lnTo>
                  <a:lnTo>
                    <a:pt x="5473" y="7423"/>
                  </a:lnTo>
                  <a:lnTo>
                    <a:pt x="5487" y="7430"/>
                  </a:lnTo>
                  <a:lnTo>
                    <a:pt x="5563" y="7499"/>
                  </a:lnTo>
                  <a:cubicBezTo>
                    <a:pt x="5653" y="7575"/>
                    <a:pt x="5736" y="7651"/>
                    <a:pt x="5819" y="7721"/>
                  </a:cubicBezTo>
                  <a:lnTo>
                    <a:pt x="5826" y="7728"/>
                  </a:lnTo>
                  <a:lnTo>
                    <a:pt x="5896" y="7790"/>
                  </a:lnTo>
                  <a:lnTo>
                    <a:pt x="5917" y="7804"/>
                  </a:lnTo>
                  <a:lnTo>
                    <a:pt x="5979" y="7853"/>
                  </a:lnTo>
                  <a:lnTo>
                    <a:pt x="6000" y="7873"/>
                  </a:lnTo>
                  <a:lnTo>
                    <a:pt x="6055" y="7922"/>
                  </a:lnTo>
                  <a:lnTo>
                    <a:pt x="6076" y="7943"/>
                  </a:lnTo>
                  <a:lnTo>
                    <a:pt x="6132" y="7984"/>
                  </a:lnTo>
                  <a:lnTo>
                    <a:pt x="6159" y="8005"/>
                  </a:lnTo>
                  <a:lnTo>
                    <a:pt x="6208" y="8047"/>
                  </a:lnTo>
                  <a:lnTo>
                    <a:pt x="6229" y="8068"/>
                  </a:lnTo>
                  <a:lnTo>
                    <a:pt x="6277" y="8109"/>
                  </a:lnTo>
                  <a:lnTo>
                    <a:pt x="6305" y="8130"/>
                  </a:lnTo>
                  <a:lnTo>
                    <a:pt x="6354" y="8165"/>
                  </a:lnTo>
                  <a:lnTo>
                    <a:pt x="6374" y="8186"/>
                  </a:lnTo>
                  <a:lnTo>
                    <a:pt x="6423" y="8227"/>
                  </a:lnTo>
                  <a:lnTo>
                    <a:pt x="6451" y="8241"/>
                  </a:lnTo>
                  <a:lnTo>
                    <a:pt x="6499" y="8283"/>
                  </a:lnTo>
                  <a:lnTo>
                    <a:pt x="6513" y="8297"/>
                  </a:lnTo>
                  <a:lnTo>
                    <a:pt x="6582" y="8352"/>
                  </a:lnTo>
                  <a:lnTo>
                    <a:pt x="6652" y="8401"/>
                  </a:lnTo>
                  <a:lnTo>
                    <a:pt x="6659" y="8408"/>
                  </a:lnTo>
                  <a:lnTo>
                    <a:pt x="6714" y="8449"/>
                  </a:lnTo>
                  <a:lnTo>
                    <a:pt x="6735" y="8463"/>
                  </a:lnTo>
                  <a:lnTo>
                    <a:pt x="6777" y="8491"/>
                  </a:lnTo>
                  <a:lnTo>
                    <a:pt x="6797" y="8512"/>
                  </a:lnTo>
                  <a:lnTo>
                    <a:pt x="6839" y="8539"/>
                  </a:lnTo>
                  <a:lnTo>
                    <a:pt x="6860" y="8553"/>
                  </a:lnTo>
                  <a:lnTo>
                    <a:pt x="6895" y="8581"/>
                  </a:lnTo>
                  <a:lnTo>
                    <a:pt x="6922" y="8595"/>
                  </a:lnTo>
                  <a:lnTo>
                    <a:pt x="6957" y="8623"/>
                  </a:lnTo>
                  <a:lnTo>
                    <a:pt x="6978" y="8636"/>
                  </a:lnTo>
                  <a:lnTo>
                    <a:pt x="7013" y="8657"/>
                  </a:lnTo>
                  <a:lnTo>
                    <a:pt x="7033" y="8671"/>
                  </a:lnTo>
                  <a:lnTo>
                    <a:pt x="7068" y="8692"/>
                  </a:lnTo>
                  <a:lnTo>
                    <a:pt x="7089" y="8706"/>
                  </a:lnTo>
                  <a:lnTo>
                    <a:pt x="7117" y="8727"/>
                  </a:lnTo>
                  <a:lnTo>
                    <a:pt x="7137" y="8740"/>
                  </a:lnTo>
                  <a:lnTo>
                    <a:pt x="7165" y="8754"/>
                  </a:lnTo>
                  <a:lnTo>
                    <a:pt x="7186" y="8768"/>
                  </a:lnTo>
                  <a:lnTo>
                    <a:pt x="7221" y="8782"/>
                  </a:lnTo>
                  <a:lnTo>
                    <a:pt x="7234" y="8796"/>
                  </a:lnTo>
                  <a:lnTo>
                    <a:pt x="7276" y="8817"/>
                  </a:lnTo>
                  <a:lnTo>
                    <a:pt x="7318" y="8838"/>
                  </a:lnTo>
                  <a:lnTo>
                    <a:pt x="7332" y="8844"/>
                  </a:lnTo>
                  <a:lnTo>
                    <a:pt x="7359" y="8851"/>
                  </a:lnTo>
                  <a:lnTo>
                    <a:pt x="7373" y="8858"/>
                  </a:lnTo>
                  <a:lnTo>
                    <a:pt x="7394" y="8872"/>
                  </a:lnTo>
                  <a:lnTo>
                    <a:pt x="7408" y="8879"/>
                  </a:lnTo>
                  <a:lnTo>
                    <a:pt x="7429" y="8886"/>
                  </a:lnTo>
                  <a:lnTo>
                    <a:pt x="7449" y="8886"/>
                  </a:lnTo>
                  <a:lnTo>
                    <a:pt x="7463" y="8893"/>
                  </a:lnTo>
                  <a:lnTo>
                    <a:pt x="7623" y="8893"/>
                  </a:lnTo>
                  <a:cubicBezTo>
                    <a:pt x="7630" y="8886"/>
                    <a:pt x="7630" y="8879"/>
                    <a:pt x="7637" y="8879"/>
                  </a:cubicBezTo>
                  <a:cubicBezTo>
                    <a:pt x="7651" y="8872"/>
                    <a:pt x="7671" y="8865"/>
                    <a:pt x="7685" y="8858"/>
                  </a:cubicBezTo>
                  <a:lnTo>
                    <a:pt x="7692" y="8844"/>
                  </a:lnTo>
                  <a:lnTo>
                    <a:pt x="7713" y="8817"/>
                  </a:lnTo>
                  <a:lnTo>
                    <a:pt x="7727" y="8803"/>
                  </a:lnTo>
                  <a:lnTo>
                    <a:pt x="7748" y="8768"/>
                  </a:lnTo>
                  <a:lnTo>
                    <a:pt x="7755" y="8754"/>
                  </a:lnTo>
                  <a:cubicBezTo>
                    <a:pt x="7970" y="8338"/>
                    <a:pt x="8011" y="7374"/>
                    <a:pt x="7484" y="6535"/>
                  </a:cubicBezTo>
                  <a:cubicBezTo>
                    <a:pt x="6985" y="5737"/>
                    <a:pt x="7130" y="4662"/>
                    <a:pt x="7831" y="3961"/>
                  </a:cubicBezTo>
                  <a:lnTo>
                    <a:pt x="9433" y="2359"/>
                  </a:lnTo>
                  <a:cubicBezTo>
                    <a:pt x="9469" y="2320"/>
                    <a:pt x="9517" y="2301"/>
                    <a:pt x="9565" y="2301"/>
                  </a:cubicBezTo>
                  <a:cubicBezTo>
                    <a:pt x="9611" y="2301"/>
                    <a:pt x="9656" y="2318"/>
                    <a:pt x="9690" y="2352"/>
                  </a:cubicBezTo>
                  <a:lnTo>
                    <a:pt x="9815" y="2470"/>
                  </a:lnTo>
                  <a:cubicBezTo>
                    <a:pt x="10005" y="2664"/>
                    <a:pt x="10258" y="2759"/>
                    <a:pt x="10516" y="2759"/>
                  </a:cubicBezTo>
                  <a:cubicBezTo>
                    <a:pt x="10795" y="2759"/>
                    <a:pt x="11080" y="2648"/>
                    <a:pt x="11299" y="2429"/>
                  </a:cubicBezTo>
                  <a:cubicBezTo>
                    <a:pt x="11722" y="2005"/>
                    <a:pt x="11743" y="1340"/>
                    <a:pt x="11348" y="937"/>
                  </a:cubicBezTo>
                  <a:lnTo>
                    <a:pt x="10404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49;p67">
              <a:extLst>
                <a:ext uri="{FF2B5EF4-FFF2-40B4-BE49-F238E27FC236}">
                  <a16:creationId xmlns:a16="http://schemas.microsoft.com/office/drawing/2014/main" id="{02C062F8-B9CA-4C57-8BA5-76515CD1870D}"/>
                </a:ext>
              </a:extLst>
            </p:cNvPr>
            <p:cNvSpPr/>
            <p:nvPr/>
          </p:nvSpPr>
          <p:spPr>
            <a:xfrm>
              <a:off x="4892497" y="4162322"/>
              <a:ext cx="143973" cy="138062"/>
            </a:xfrm>
            <a:custGeom>
              <a:avLst/>
              <a:gdLst/>
              <a:ahLst/>
              <a:cxnLst/>
              <a:rect l="l" t="t" r="r" b="b"/>
              <a:pathLst>
                <a:path w="5480" h="5255" extrusionOk="0">
                  <a:moveTo>
                    <a:pt x="1232" y="0"/>
                  </a:moveTo>
                  <a:cubicBezTo>
                    <a:pt x="951" y="0"/>
                    <a:pt x="665" y="111"/>
                    <a:pt x="444" y="332"/>
                  </a:cubicBezTo>
                  <a:cubicBezTo>
                    <a:pt x="21" y="755"/>
                    <a:pt x="0" y="1421"/>
                    <a:pt x="403" y="1816"/>
                  </a:cubicBezTo>
                  <a:lnTo>
                    <a:pt x="521" y="1941"/>
                  </a:lnTo>
                  <a:lnTo>
                    <a:pt x="3427" y="4840"/>
                  </a:lnTo>
                  <a:lnTo>
                    <a:pt x="3552" y="4965"/>
                  </a:lnTo>
                  <a:cubicBezTo>
                    <a:pt x="3742" y="5159"/>
                    <a:pt x="3995" y="5254"/>
                    <a:pt x="4253" y="5254"/>
                  </a:cubicBezTo>
                  <a:cubicBezTo>
                    <a:pt x="4532" y="5254"/>
                    <a:pt x="4817" y="5143"/>
                    <a:pt x="5036" y="4924"/>
                  </a:cubicBezTo>
                  <a:cubicBezTo>
                    <a:pt x="5459" y="4500"/>
                    <a:pt x="5480" y="3835"/>
                    <a:pt x="5085" y="3439"/>
                  </a:cubicBezTo>
                  <a:lnTo>
                    <a:pt x="1936" y="283"/>
                  </a:lnTo>
                  <a:cubicBezTo>
                    <a:pt x="1743" y="94"/>
                    <a:pt x="1490" y="0"/>
                    <a:pt x="1232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50;p67">
              <a:extLst>
                <a:ext uri="{FF2B5EF4-FFF2-40B4-BE49-F238E27FC236}">
                  <a16:creationId xmlns:a16="http://schemas.microsoft.com/office/drawing/2014/main" id="{590A8265-0DE5-469B-A623-0C0F4C3CE41E}"/>
                </a:ext>
              </a:extLst>
            </p:cNvPr>
            <p:cNvSpPr/>
            <p:nvPr/>
          </p:nvSpPr>
          <p:spPr>
            <a:xfrm>
              <a:off x="4893758" y="4185048"/>
              <a:ext cx="142712" cy="115336"/>
            </a:xfrm>
            <a:custGeom>
              <a:avLst/>
              <a:gdLst/>
              <a:ahLst/>
              <a:cxnLst/>
              <a:rect l="l" t="t" r="r" b="b"/>
              <a:pathLst>
                <a:path w="5432" h="4390" extrusionOk="0">
                  <a:moveTo>
                    <a:pt x="91" y="1"/>
                  </a:moveTo>
                  <a:lnTo>
                    <a:pt x="91" y="1"/>
                  </a:lnTo>
                  <a:cubicBezTo>
                    <a:pt x="1" y="341"/>
                    <a:pt x="105" y="701"/>
                    <a:pt x="348" y="951"/>
                  </a:cubicBezTo>
                  <a:lnTo>
                    <a:pt x="473" y="1076"/>
                  </a:lnTo>
                  <a:lnTo>
                    <a:pt x="3379" y="3982"/>
                  </a:lnTo>
                  <a:lnTo>
                    <a:pt x="3497" y="4100"/>
                  </a:lnTo>
                  <a:cubicBezTo>
                    <a:pt x="3690" y="4294"/>
                    <a:pt x="3945" y="4389"/>
                    <a:pt x="4204" y="4389"/>
                  </a:cubicBezTo>
                  <a:cubicBezTo>
                    <a:pt x="4484" y="4389"/>
                    <a:pt x="4769" y="4278"/>
                    <a:pt x="4988" y="4059"/>
                  </a:cubicBezTo>
                  <a:cubicBezTo>
                    <a:pt x="5411" y="3635"/>
                    <a:pt x="5432" y="2970"/>
                    <a:pt x="5037" y="2574"/>
                  </a:cubicBezTo>
                  <a:lnTo>
                    <a:pt x="4690" y="2227"/>
                  </a:lnTo>
                  <a:cubicBezTo>
                    <a:pt x="4634" y="2429"/>
                    <a:pt x="4530" y="2616"/>
                    <a:pt x="4385" y="2761"/>
                  </a:cubicBezTo>
                  <a:cubicBezTo>
                    <a:pt x="4165" y="2981"/>
                    <a:pt x="3880" y="3092"/>
                    <a:pt x="3601" y="3092"/>
                  </a:cubicBezTo>
                  <a:cubicBezTo>
                    <a:pt x="3341" y="3092"/>
                    <a:pt x="3087" y="2997"/>
                    <a:pt x="2893" y="2803"/>
                  </a:cubicBezTo>
                  <a:lnTo>
                    <a:pt x="2775" y="2685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7844;p67">
            <a:extLst>
              <a:ext uri="{FF2B5EF4-FFF2-40B4-BE49-F238E27FC236}">
                <a16:creationId xmlns:a16="http://schemas.microsoft.com/office/drawing/2014/main" id="{7E7DE605-82EA-4434-8B11-1D9A221B9861}"/>
              </a:ext>
            </a:extLst>
          </p:cNvPr>
          <p:cNvGrpSpPr/>
          <p:nvPr/>
        </p:nvGrpSpPr>
        <p:grpSpPr>
          <a:xfrm flipH="1">
            <a:off x="961734" y="3124517"/>
            <a:ext cx="275732" cy="286530"/>
            <a:chOff x="4644406" y="4162322"/>
            <a:chExt cx="392065" cy="387887"/>
          </a:xfrm>
        </p:grpSpPr>
        <p:sp>
          <p:nvSpPr>
            <p:cNvPr id="32" name="Google Shape;7845;p67">
              <a:extLst>
                <a:ext uri="{FF2B5EF4-FFF2-40B4-BE49-F238E27FC236}">
                  <a16:creationId xmlns:a16="http://schemas.microsoft.com/office/drawing/2014/main" id="{601B7FA5-F320-4F3B-BBAC-4176D372429C}"/>
                </a:ext>
              </a:extLst>
            </p:cNvPr>
            <p:cNvSpPr/>
            <p:nvPr/>
          </p:nvSpPr>
          <p:spPr>
            <a:xfrm>
              <a:off x="4644406" y="4334118"/>
              <a:ext cx="217326" cy="216065"/>
            </a:xfrm>
            <a:custGeom>
              <a:avLst/>
              <a:gdLst/>
              <a:ahLst/>
              <a:cxnLst/>
              <a:rect l="l" t="t" r="r" b="b"/>
              <a:pathLst>
                <a:path w="8272" h="8224" extrusionOk="0">
                  <a:moveTo>
                    <a:pt x="7397" y="1"/>
                  </a:moveTo>
                  <a:lnTo>
                    <a:pt x="4456" y="2942"/>
                  </a:lnTo>
                  <a:cubicBezTo>
                    <a:pt x="3860" y="3538"/>
                    <a:pt x="3291" y="4162"/>
                    <a:pt x="2743" y="4814"/>
                  </a:cubicBezTo>
                  <a:lnTo>
                    <a:pt x="93" y="7991"/>
                  </a:lnTo>
                  <a:cubicBezTo>
                    <a:pt x="0" y="8105"/>
                    <a:pt x="66" y="8223"/>
                    <a:pt x="169" y="8223"/>
                  </a:cubicBezTo>
                  <a:cubicBezTo>
                    <a:pt x="203" y="8223"/>
                    <a:pt x="242" y="8210"/>
                    <a:pt x="281" y="8178"/>
                  </a:cubicBezTo>
                  <a:lnTo>
                    <a:pt x="3457" y="5522"/>
                  </a:lnTo>
                  <a:cubicBezTo>
                    <a:pt x="4103" y="4981"/>
                    <a:pt x="4727" y="4412"/>
                    <a:pt x="5330" y="3809"/>
                  </a:cubicBezTo>
                  <a:lnTo>
                    <a:pt x="8271" y="875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46;p67">
              <a:extLst>
                <a:ext uri="{FF2B5EF4-FFF2-40B4-BE49-F238E27FC236}">
                  <a16:creationId xmlns:a16="http://schemas.microsoft.com/office/drawing/2014/main" id="{28C551FB-EF39-4A4B-BBFC-666175902C34}"/>
                </a:ext>
              </a:extLst>
            </p:cNvPr>
            <p:cNvSpPr/>
            <p:nvPr/>
          </p:nvSpPr>
          <p:spPr>
            <a:xfrm>
              <a:off x="4646481" y="4345783"/>
              <a:ext cx="215251" cy="204426"/>
            </a:xfrm>
            <a:custGeom>
              <a:avLst/>
              <a:gdLst/>
              <a:ahLst/>
              <a:cxnLst/>
              <a:rect l="l" t="t" r="r" b="b"/>
              <a:pathLst>
                <a:path w="8193" h="7781" extrusionOk="0">
                  <a:moveTo>
                    <a:pt x="7755" y="1"/>
                  </a:moveTo>
                  <a:lnTo>
                    <a:pt x="1" y="7748"/>
                  </a:lnTo>
                  <a:cubicBezTo>
                    <a:pt x="29" y="7770"/>
                    <a:pt x="61" y="7781"/>
                    <a:pt x="92" y="7781"/>
                  </a:cubicBezTo>
                  <a:cubicBezTo>
                    <a:pt x="131" y="7781"/>
                    <a:pt x="168" y="7765"/>
                    <a:pt x="195" y="7734"/>
                  </a:cubicBezTo>
                  <a:lnTo>
                    <a:pt x="3378" y="5078"/>
                  </a:lnTo>
                  <a:cubicBezTo>
                    <a:pt x="4024" y="4537"/>
                    <a:pt x="4648" y="3968"/>
                    <a:pt x="5251" y="3372"/>
                  </a:cubicBezTo>
                  <a:lnTo>
                    <a:pt x="8192" y="431"/>
                  </a:lnTo>
                  <a:lnTo>
                    <a:pt x="7755" y="1"/>
                  </a:lnTo>
                  <a:close/>
                </a:path>
              </a:pathLst>
            </a:custGeom>
            <a:solidFill>
              <a:srgbClr val="C9C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47;p67">
              <a:extLst>
                <a:ext uri="{FF2B5EF4-FFF2-40B4-BE49-F238E27FC236}">
                  <a16:creationId xmlns:a16="http://schemas.microsoft.com/office/drawing/2014/main" id="{F54E6DA6-A03A-4EC9-BD37-91B4113DCEF0}"/>
                </a:ext>
              </a:extLst>
            </p:cNvPr>
            <p:cNvSpPr/>
            <p:nvPr/>
          </p:nvSpPr>
          <p:spPr>
            <a:xfrm>
              <a:off x="4720780" y="4162322"/>
              <a:ext cx="315690" cy="299743"/>
            </a:xfrm>
            <a:custGeom>
              <a:avLst/>
              <a:gdLst/>
              <a:ahLst/>
              <a:cxnLst/>
              <a:rect l="l" t="t" r="r" b="b"/>
              <a:pathLst>
                <a:path w="12016" h="11409" extrusionOk="0">
                  <a:moveTo>
                    <a:pt x="7767" y="0"/>
                  </a:moveTo>
                  <a:cubicBezTo>
                    <a:pt x="7487" y="0"/>
                    <a:pt x="7201" y="111"/>
                    <a:pt x="6980" y="332"/>
                  </a:cubicBezTo>
                  <a:cubicBezTo>
                    <a:pt x="6557" y="755"/>
                    <a:pt x="6536" y="1414"/>
                    <a:pt x="6939" y="1816"/>
                  </a:cubicBezTo>
                  <a:lnTo>
                    <a:pt x="7057" y="1941"/>
                  </a:lnTo>
                  <a:cubicBezTo>
                    <a:pt x="7126" y="2010"/>
                    <a:pt x="7126" y="2128"/>
                    <a:pt x="7050" y="2191"/>
                  </a:cubicBezTo>
                  <a:lnTo>
                    <a:pt x="5447" y="3800"/>
                  </a:lnTo>
                  <a:cubicBezTo>
                    <a:pt x="5026" y="4221"/>
                    <a:pt x="4469" y="4442"/>
                    <a:pt x="3918" y="4442"/>
                  </a:cubicBezTo>
                  <a:cubicBezTo>
                    <a:pt x="3553" y="4442"/>
                    <a:pt x="3192" y="4346"/>
                    <a:pt x="2874" y="4147"/>
                  </a:cubicBezTo>
                  <a:cubicBezTo>
                    <a:pt x="2390" y="3839"/>
                    <a:pt x="1862" y="3724"/>
                    <a:pt x="1423" y="3724"/>
                  </a:cubicBezTo>
                  <a:cubicBezTo>
                    <a:pt x="1000" y="3724"/>
                    <a:pt x="659" y="3830"/>
                    <a:pt x="516" y="3973"/>
                  </a:cubicBezTo>
                  <a:cubicBezTo>
                    <a:pt x="0" y="4489"/>
                    <a:pt x="6891" y="11409"/>
                    <a:pt x="7851" y="11409"/>
                  </a:cubicBezTo>
                  <a:cubicBezTo>
                    <a:pt x="7885" y="11409"/>
                    <a:pt x="7912" y="11400"/>
                    <a:pt x="7931" y="11381"/>
                  </a:cubicBezTo>
                  <a:cubicBezTo>
                    <a:pt x="8222" y="11097"/>
                    <a:pt x="8354" y="9980"/>
                    <a:pt x="7757" y="9030"/>
                  </a:cubicBezTo>
                  <a:cubicBezTo>
                    <a:pt x="7258" y="8232"/>
                    <a:pt x="7403" y="7157"/>
                    <a:pt x="8104" y="6456"/>
                  </a:cubicBezTo>
                  <a:lnTo>
                    <a:pt x="9706" y="4854"/>
                  </a:lnTo>
                  <a:cubicBezTo>
                    <a:pt x="9742" y="4815"/>
                    <a:pt x="9788" y="4796"/>
                    <a:pt x="9835" y="4796"/>
                  </a:cubicBezTo>
                  <a:cubicBezTo>
                    <a:pt x="9880" y="4796"/>
                    <a:pt x="9926" y="4813"/>
                    <a:pt x="9963" y="4847"/>
                  </a:cubicBezTo>
                  <a:lnTo>
                    <a:pt x="10088" y="4965"/>
                  </a:lnTo>
                  <a:cubicBezTo>
                    <a:pt x="10278" y="5159"/>
                    <a:pt x="10531" y="5254"/>
                    <a:pt x="10789" y="5254"/>
                  </a:cubicBezTo>
                  <a:cubicBezTo>
                    <a:pt x="11068" y="5254"/>
                    <a:pt x="11353" y="5143"/>
                    <a:pt x="11572" y="4924"/>
                  </a:cubicBezTo>
                  <a:cubicBezTo>
                    <a:pt x="11995" y="4500"/>
                    <a:pt x="12016" y="3835"/>
                    <a:pt x="11621" y="3432"/>
                  </a:cubicBezTo>
                  <a:lnTo>
                    <a:pt x="8465" y="283"/>
                  </a:lnTo>
                  <a:cubicBezTo>
                    <a:pt x="8275" y="94"/>
                    <a:pt x="8024" y="0"/>
                    <a:pt x="7767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48;p67">
              <a:extLst>
                <a:ext uri="{FF2B5EF4-FFF2-40B4-BE49-F238E27FC236}">
                  <a16:creationId xmlns:a16="http://schemas.microsoft.com/office/drawing/2014/main" id="{2FCF033D-3D83-48F1-AB2A-5EF36D8DFCC2}"/>
                </a:ext>
              </a:extLst>
            </p:cNvPr>
            <p:cNvSpPr/>
            <p:nvPr/>
          </p:nvSpPr>
          <p:spPr>
            <a:xfrm>
              <a:off x="4727952" y="4227872"/>
              <a:ext cx="308518" cy="233668"/>
            </a:xfrm>
            <a:custGeom>
              <a:avLst/>
              <a:gdLst/>
              <a:ahLst/>
              <a:cxnLst/>
              <a:rect l="l" t="t" r="r" b="b"/>
              <a:pathLst>
                <a:path w="11743" h="8894" extrusionOk="0">
                  <a:moveTo>
                    <a:pt x="10404" y="1"/>
                  </a:moveTo>
                  <a:cubicBezTo>
                    <a:pt x="10807" y="403"/>
                    <a:pt x="10786" y="1069"/>
                    <a:pt x="10363" y="1492"/>
                  </a:cubicBezTo>
                  <a:cubicBezTo>
                    <a:pt x="10143" y="1712"/>
                    <a:pt x="9858" y="1823"/>
                    <a:pt x="9580" y="1823"/>
                  </a:cubicBezTo>
                  <a:cubicBezTo>
                    <a:pt x="9321" y="1823"/>
                    <a:pt x="9069" y="1727"/>
                    <a:pt x="8878" y="1534"/>
                  </a:cubicBezTo>
                  <a:lnTo>
                    <a:pt x="8753" y="1409"/>
                  </a:lnTo>
                  <a:cubicBezTo>
                    <a:pt x="8717" y="1376"/>
                    <a:pt x="8673" y="1360"/>
                    <a:pt x="8629" y="1360"/>
                  </a:cubicBezTo>
                  <a:cubicBezTo>
                    <a:pt x="8581" y="1360"/>
                    <a:pt x="8533" y="1379"/>
                    <a:pt x="8497" y="1416"/>
                  </a:cubicBezTo>
                  <a:lnTo>
                    <a:pt x="6895" y="3025"/>
                  </a:lnTo>
                  <a:cubicBezTo>
                    <a:pt x="6194" y="3726"/>
                    <a:pt x="6048" y="4801"/>
                    <a:pt x="6548" y="5591"/>
                  </a:cubicBezTo>
                  <a:cubicBezTo>
                    <a:pt x="7144" y="6549"/>
                    <a:pt x="7013" y="7665"/>
                    <a:pt x="6721" y="7950"/>
                  </a:cubicBezTo>
                  <a:cubicBezTo>
                    <a:pt x="6695" y="7971"/>
                    <a:pt x="6664" y="7980"/>
                    <a:pt x="6636" y="7980"/>
                  </a:cubicBezTo>
                  <a:cubicBezTo>
                    <a:pt x="6627" y="7980"/>
                    <a:pt x="6618" y="7979"/>
                    <a:pt x="6610" y="7977"/>
                  </a:cubicBezTo>
                  <a:cubicBezTo>
                    <a:pt x="4488" y="6278"/>
                    <a:pt x="486" y="2130"/>
                    <a:pt x="430" y="1360"/>
                  </a:cubicBezTo>
                  <a:cubicBezTo>
                    <a:pt x="368" y="1388"/>
                    <a:pt x="298" y="1430"/>
                    <a:pt x="243" y="1478"/>
                  </a:cubicBezTo>
                  <a:cubicBezTo>
                    <a:pt x="0" y="1721"/>
                    <a:pt x="1422" y="3407"/>
                    <a:pt x="3087" y="5113"/>
                  </a:cubicBezTo>
                  <a:cubicBezTo>
                    <a:pt x="3364" y="5397"/>
                    <a:pt x="3642" y="5682"/>
                    <a:pt x="3926" y="5959"/>
                  </a:cubicBezTo>
                  <a:lnTo>
                    <a:pt x="4016" y="6042"/>
                  </a:lnTo>
                  <a:lnTo>
                    <a:pt x="4023" y="6056"/>
                  </a:lnTo>
                  <a:lnTo>
                    <a:pt x="4106" y="6139"/>
                  </a:lnTo>
                  <a:lnTo>
                    <a:pt x="4120" y="6146"/>
                  </a:lnTo>
                  <a:lnTo>
                    <a:pt x="4203" y="6236"/>
                  </a:lnTo>
                  <a:lnTo>
                    <a:pt x="4210" y="6243"/>
                  </a:lnTo>
                  <a:lnTo>
                    <a:pt x="4300" y="6327"/>
                  </a:lnTo>
                  <a:cubicBezTo>
                    <a:pt x="4488" y="6507"/>
                    <a:pt x="4675" y="6687"/>
                    <a:pt x="4855" y="6854"/>
                  </a:cubicBezTo>
                  <a:lnTo>
                    <a:pt x="4946" y="6937"/>
                  </a:lnTo>
                  <a:lnTo>
                    <a:pt x="4952" y="6944"/>
                  </a:lnTo>
                  <a:lnTo>
                    <a:pt x="5036" y="7020"/>
                  </a:lnTo>
                  <a:lnTo>
                    <a:pt x="5050" y="7034"/>
                  </a:lnTo>
                  <a:lnTo>
                    <a:pt x="5119" y="7097"/>
                  </a:lnTo>
                  <a:lnTo>
                    <a:pt x="5140" y="7117"/>
                  </a:lnTo>
                  <a:lnTo>
                    <a:pt x="5209" y="7180"/>
                  </a:lnTo>
                  <a:lnTo>
                    <a:pt x="5230" y="7194"/>
                  </a:lnTo>
                  <a:lnTo>
                    <a:pt x="5299" y="7263"/>
                  </a:lnTo>
                  <a:lnTo>
                    <a:pt x="5313" y="7277"/>
                  </a:lnTo>
                  <a:lnTo>
                    <a:pt x="5382" y="7339"/>
                  </a:lnTo>
                  <a:lnTo>
                    <a:pt x="5403" y="7353"/>
                  </a:lnTo>
                  <a:lnTo>
                    <a:pt x="5473" y="7423"/>
                  </a:lnTo>
                  <a:lnTo>
                    <a:pt x="5487" y="7430"/>
                  </a:lnTo>
                  <a:lnTo>
                    <a:pt x="5563" y="7499"/>
                  </a:lnTo>
                  <a:cubicBezTo>
                    <a:pt x="5653" y="7575"/>
                    <a:pt x="5736" y="7651"/>
                    <a:pt x="5819" y="7721"/>
                  </a:cubicBezTo>
                  <a:lnTo>
                    <a:pt x="5826" y="7728"/>
                  </a:lnTo>
                  <a:lnTo>
                    <a:pt x="5896" y="7790"/>
                  </a:lnTo>
                  <a:lnTo>
                    <a:pt x="5917" y="7804"/>
                  </a:lnTo>
                  <a:lnTo>
                    <a:pt x="5979" y="7853"/>
                  </a:lnTo>
                  <a:lnTo>
                    <a:pt x="6000" y="7873"/>
                  </a:lnTo>
                  <a:lnTo>
                    <a:pt x="6055" y="7922"/>
                  </a:lnTo>
                  <a:lnTo>
                    <a:pt x="6076" y="7943"/>
                  </a:lnTo>
                  <a:lnTo>
                    <a:pt x="6132" y="7984"/>
                  </a:lnTo>
                  <a:lnTo>
                    <a:pt x="6159" y="8005"/>
                  </a:lnTo>
                  <a:lnTo>
                    <a:pt x="6208" y="8047"/>
                  </a:lnTo>
                  <a:lnTo>
                    <a:pt x="6229" y="8068"/>
                  </a:lnTo>
                  <a:lnTo>
                    <a:pt x="6277" y="8109"/>
                  </a:lnTo>
                  <a:lnTo>
                    <a:pt x="6305" y="8130"/>
                  </a:lnTo>
                  <a:lnTo>
                    <a:pt x="6354" y="8165"/>
                  </a:lnTo>
                  <a:lnTo>
                    <a:pt x="6374" y="8186"/>
                  </a:lnTo>
                  <a:lnTo>
                    <a:pt x="6423" y="8227"/>
                  </a:lnTo>
                  <a:lnTo>
                    <a:pt x="6451" y="8241"/>
                  </a:lnTo>
                  <a:lnTo>
                    <a:pt x="6499" y="8283"/>
                  </a:lnTo>
                  <a:lnTo>
                    <a:pt x="6513" y="8297"/>
                  </a:lnTo>
                  <a:lnTo>
                    <a:pt x="6582" y="8352"/>
                  </a:lnTo>
                  <a:lnTo>
                    <a:pt x="6652" y="8401"/>
                  </a:lnTo>
                  <a:lnTo>
                    <a:pt x="6659" y="8408"/>
                  </a:lnTo>
                  <a:lnTo>
                    <a:pt x="6714" y="8449"/>
                  </a:lnTo>
                  <a:lnTo>
                    <a:pt x="6735" y="8463"/>
                  </a:lnTo>
                  <a:lnTo>
                    <a:pt x="6777" y="8491"/>
                  </a:lnTo>
                  <a:lnTo>
                    <a:pt x="6797" y="8512"/>
                  </a:lnTo>
                  <a:lnTo>
                    <a:pt x="6839" y="8539"/>
                  </a:lnTo>
                  <a:lnTo>
                    <a:pt x="6860" y="8553"/>
                  </a:lnTo>
                  <a:lnTo>
                    <a:pt x="6895" y="8581"/>
                  </a:lnTo>
                  <a:lnTo>
                    <a:pt x="6922" y="8595"/>
                  </a:lnTo>
                  <a:lnTo>
                    <a:pt x="6957" y="8623"/>
                  </a:lnTo>
                  <a:lnTo>
                    <a:pt x="6978" y="8636"/>
                  </a:lnTo>
                  <a:lnTo>
                    <a:pt x="7013" y="8657"/>
                  </a:lnTo>
                  <a:lnTo>
                    <a:pt x="7033" y="8671"/>
                  </a:lnTo>
                  <a:lnTo>
                    <a:pt x="7068" y="8692"/>
                  </a:lnTo>
                  <a:lnTo>
                    <a:pt x="7089" y="8706"/>
                  </a:lnTo>
                  <a:lnTo>
                    <a:pt x="7117" y="8727"/>
                  </a:lnTo>
                  <a:lnTo>
                    <a:pt x="7137" y="8740"/>
                  </a:lnTo>
                  <a:lnTo>
                    <a:pt x="7165" y="8754"/>
                  </a:lnTo>
                  <a:lnTo>
                    <a:pt x="7186" y="8768"/>
                  </a:lnTo>
                  <a:lnTo>
                    <a:pt x="7221" y="8782"/>
                  </a:lnTo>
                  <a:lnTo>
                    <a:pt x="7234" y="8796"/>
                  </a:lnTo>
                  <a:lnTo>
                    <a:pt x="7276" y="8817"/>
                  </a:lnTo>
                  <a:lnTo>
                    <a:pt x="7318" y="8838"/>
                  </a:lnTo>
                  <a:lnTo>
                    <a:pt x="7332" y="8844"/>
                  </a:lnTo>
                  <a:lnTo>
                    <a:pt x="7359" y="8851"/>
                  </a:lnTo>
                  <a:lnTo>
                    <a:pt x="7373" y="8858"/>
                  </a:lnTo>
                  <a:lnTo>
                    <a:pt x="7394" y="8872"/>
                  </a:lnTo>
                  <a:lnTo>
                    <a:pt x="7408" y="8879"/>
                  </a:lnTo>
                  <a:lnTo>
                    <a:pt x="7429" y="8886"/>
                  </a:lnTo>
                  <a:lnTo>
                    <a:pt x="7449" y="8886"/>
                  </a:lnTo>
                  <a:lnTo>
                    <a:pt x="7463" y="8893"/>
                  </a:lnTo>
                  <a:lnTo>
                    <a:pt x="7623" y="8893"/>
                  </a:lnTo>
                  <a:cubicBezTo>
                    <a:pt x="7630" y="8886"/>
                    <a:pt x="7630" y="8879"/>
                    <a:pt x="7637" y="8879"/>
                  </a:cubicBezTo>
                  <a:cubicBezTo>
                    <a:pt x="7651" y="8872"/>
                    <a:pt x="7671" y="8865"/>
                    <a:pt x="7685" y="8858"/>
                  </a:cubicBezTo>
                  <a:lnTo>
                    <a:pt x="7692" y="8844"/>
                  </a:lnTo>
                  <a:lnTo>
                    <a:pt x="7713" y="8817"/>
                  </a:lnTo>
                  <a:lnTo>
                    <a:pt x="7727" y="8803"/>
                  </a:lnTo>
                  <a:lnTo>
                    <a:pt x="7748" y="8768"/>
                  </a:lnTo>
                  <a:lnTo>
                    <a:pt x="7755" y="8754"/>
                  </a:lnTo>
                  <a:cubicBezTo>
                    <a:pt x="7970" y="8338"/>
                    <a:pt x="8011" y="7374"/>
                    <a:pt x="7484" y="6535"/>
                  </a:cubicBezTo>
                  <a:cubicBezTo>
                    <a:pt x="6985" y="5737"/>
                    <a:pt x="7130" y="4662"/>
                    <a:pt x="7831" y="3961"/>
                  </a:cubicBezTo>
                  <a:lnTo>
                    <a:pt x="9433" y="2359"/>
                  </a:lnTo>
                  <a:cubicBezTo>
                    <a:pt x="9469" y="2320"/>
                    <a:pt x="9517" y="2301"/>
                    <a:pt x="9565" y="2301"/>
                  </a:cubicBezTo>
                  <a:cubicBezTo>
                    <a:pt x="9611" y="2301"/>
                    <a:pt x="9656" y="2318"/>
                    <a:pt x="9690" y="2352"/>
                  </a:cubicBezTo>
                  <a:lnTo>
                    <a:pt x="9815" y="2470"/>
                  </a:lnTo>
                  <a:cubicBezTo>
                    <a:pt x="10005" y="2664"/>
                    <a:pt x="10258" y="2759"/>
                    <a:pt x="10516" y="2759"/>
                  </a:cubicBezTo>
                  <a:cubicBezTo>
                    <a:pt x="10795" y="2759"/>
                    <a:pt x="11080" y="2648"/>
                    <a:pt x="11299" y="2429"/>
                  </a:cubicBezTo>
                  <a:cubicBezTo>
                    <a:pt x="11722" y="2005"/>
                    <a:pt x="11743" y="1340"/>
                    <a:pt x="11348" y="937"/>
                  </a:cubicBezTo>
                  <a:lnTo>
                    <a:pt x="10404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49;p67">
              <a:extLst>
                <a:ext uri="{FF2B5EF4-FFF2-40B4-BE49-F238E27FC236}">
                  <a16:creationId xmlns:a16="http://schemas.microsoft.com/office/drawing/2014/main" id="{8B5A126C-9A2E-40F5-A1E7-CA611E296F94}"/>
                </a:ext>
              </a:extLst>
            </p:cNvPr>
            <p:cNvSpPr/>
            <p:nvPr/>
          </p:nvSpPr>
          <p:spPr>
            <a:xfrm>
              <a:off x="4892497" y="4162322"/>
              <a:ext cx="143973" cy="138062"/>
            </a:xfrm>
            <a:custGeom>
              <a:avLst/>
              <a:gdLst/>
              <a:ahLst/>
              <a:cxnLst/>
              <a:rect l="l" t="t" r="r" b="b"/>
              <a:pathLst>
                <a:path w="5480" h="5255" extrusionOk="0">
                  <a:moveTo>
                    <a:pt x="1232" y="0"/>
                  </a:moveTo>
                  <a:cubicBezTo>
                    <a:pt x="951" y="0"/>
                    <a:pt x="665" y="111"/>
                    <a:pt x="444" y="332"/>
                  </a:cubicBezTo>
                  <a:cubicBezTo>
                    <a:pt x="21" y="755"/>
                    <a:pt x="0" y="1421"/>
                    <a:pt x="403" y="1816"/>
                  </a:cubicBezTo>
                  <a:lnTo>
                    <a:pt x="521" y="1941"/>
                  </a:lnTo>
                  <a:lnTo>
                    <a:pt x="3427" y="4840"/>
                  </a:lnTo>
                  <a:lnTo>
                    <a:pt x="3552" y="4965"/>
                  </a:lnTo>
                  <a:cubicBezTo>
                    <a:pt x="3742" y="5159"/>
                    <a:pt x="3995" y="5254"/>
                    <a:pt x="4253" y="5254"/>
                  </a:cubicBezTo>
                  <a:cubicBezTo>
                    <a:pt x="4532" y="5254"/>
                    <a:pt x="4817" y="5143"/>
                    <a:pt x="5036" y="4924"/>
                  </a:cubicBezTo>
                  <a:cubicBezTo>
                    <a:pt x="5459" y="4500"/>
                    <a:pt x="5480" y="3835"/>
                    <a:pt x="5085" y="3439"/>
                  </a:cubicBezTo>
                  <a:lnTo>
                    <a:pt x="1936" y="283"/>
                  </a:lnTo>
                  <a:cubicBezTo>
                    <a:pt x="1743" y="94"/>
                    <a:pt x="1490" y="0"/>
                    <a:pt x="1232" y="0"/>
                  </a:cubicBezTo>
                  <a:close/>
                </a:path>
              </a:pathLst>
            </a:custGeom>
            <a:solidFill>
              <a:srgbClr val="697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50;p67">
              <a:extLst>
                <a:ext uri="{FF2B5EF4-FFF2-40B4-BE49-F238E27FC236}">
                  <a16:creationId xmlns:a16="http://schemas.microsoft.com/office/drawing/2014/main" id="{6240D121-6578-44C8-86F0-16306C6C46F2}"/>
                </a:ext>
              </a:extLst>
            </p:cNvPr>
            <p:cNvSpPr/>
            <p:nvPr/>
          </p:nvSpPr>
          <p:spPr>
            <a:xfrm>
              <a:off x="4893758" y="4185048"/>
              <a:ext cx="142712" cy="115336"/>
            </a:xfrm>
            <a:custGeom>
              <a:avLst/>
              <a:gdLst/>
              <a:ahLst/>
              <a:cxnLst/>
              <a:rect l="l" t="t" r="r" b="b"/>
              <a:pathLst>
                <a:path w="5432" h="4390" extrusionOk="0">
                  <a:moveTo>
                    <a:pt x="91" y="1"/>
                  </a:moveTo>
                  <a:lnTo>
                    <a:pt x="91" y="1"/>
                  </a:lnTo>
                  <a:cubicBezTo>
                    <a:pt x="1" y="341"/>
                    <a:pt x="105" y="701"/>
                    <a:pt x="348" y="951"/>
                  </a:cubicBezTo>
                  <a:lnTo>
                    <a:pt x="473" y="1076"/>
                  </a:lnTo>
                  <a:lnTo>
                    <a:pt x="3379" y="3982"/>
                  </a:lnTo>
                  <a:lnTo>
                    <a:pt x="3497" y="4100"/>
                  </a:lnTo>
                  <a:cubicBezTo>
                    <a:pt x="3690" y="4294"/>
                    <a:pt x="3945" y="4389"/>
                    <a:pt x="4204" y="4389"/>
                  </a:cubicBezTo>
                  <a:cubicBezTo>
                    <a:pt x="4484" y="4389"/>
                    <a:pt x="4769" y="4278"/>
                    <a:pt x="4988" y="4059"/>
                  </a:cubicBezTo>
                  <a:cubicBezTo>
                    <a:pt x="5411" y="3635"/>
                    <a:pt x="5432" y="2970"/>
                    <a:pt x="5037" y="2574"/>
                  </a:cubicBezTo>
                  <a:lnTo>
                    <a:pt x="4690" y="2227"/>
                  </a:lnTo>
                  <a:cubicBezTo>
                    <a:pt x="4634" y="2429"/>
                    <a:pt x="4530" y="2616"/>
                    <a:pt x="4385" y="2761"/>
                  </a:cubicBezTo>
                  <a:cubicBezTo>
                    <a:pt x="4165" y="2981"/>
                    <a:pt x="3880" y="3092"/>
                    <a:pt x="3601" y="3092"/>
                  </a:cubicBezTo>
                  <a:cubicBezTo>
                    <a:pt x="3341" y="3092"/>
                    <a:pt x="3087" y="2997"/>
                    <a:pt x="2893" y="2803"/>
                  </a:cubicBezTo>
                  <a:lnTo>
                    <a:pt x="2775" y="2685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4C5F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82830F6B-951B-42C6-9CFE-D85CD307A869}"/>
              </a:ext>
            </a:extLst>
          </p:cNvPr>
          <p:cNvGrpSpPr/>
          <p:nvPr/>
        </p:nvGrpSpPr>
        <p:grpSpPr>
          <a:xfrm>
            <a:off x="2285863" y="212424"/>
            <a:ext cx="6529891" cy="733019"/>
            <a:chOff x="2308797" y="181586"/>
            <a:chExt cx="5515915" cy="733019"/>
          </a:xfrm>
        </p:grpSpPr>
        <p:sp>
          <p:nvSpPr>
            <p:cNvPr id="53" name="Google Shape;424;p29">
              <a:extLst>
                <a:ext uri="{FF2B5EF4-FFF2-40B4-BE49-F238E27FC236}">
                  <a16:creationId xmlns:a16="http://schemas.microsoft.com/office/drawing/2014/main" id="{C5F77D82-5984-4F54-9287-94D966DFFE94}"/>
                </a:ext>
              </a:extLst>
            </p:cNvPr>
            <p:cNvSpPr/>
            <p:nvPr/>
          </p:nvSpPr>
          <p:spPr>
            <a:xfrm>
              <a:off x="2314062" y="181586"/>
              <a:ext cx="5510650" cy="73301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9;p42">
              <a:extLst>
                <a:ext uri="{FF2B5EF4-FFF2-40B4-BE49-F238E27FC236}">
                  <a16:creationId xmlns:a16="http://schemas.microsoft.com/office/drawing/2014/main" id="{56DE730A-B620-4D2A-A9BA-5B24B1E8EC3E}"/>
                </a:ext>
              </a:extLst>
            </p:cNvPr>
            <p:cNvSpPr txBox="1">
              <a:spLocks/>
            </p:cNvSpPr>
            <p:nvPr/>
          </p:nvSpPr>
          <p:spPr>
            <a:xfrm>
              <a:off x="2308797" y="223161"/>
              <a:ext cx="2496356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dirty="0"/>
                <a:t>Les Finalités  |</a:t>
              </a:r>
              <a:endParaRPr lang="fr-FR" dirty="0">
                <a:solidFill>
                  <a:schemeClr val="lt2"/>
                </a:solidFill>
              </a:endParaRPr>
            </a:p>
          </p:txBody>
        </p:sp>
      </p:grpSp>
      <p:sp>
        <p:nvSpPr>
          <p:cNvPr id="40" name="Google Shape;929;p42">
            <a:extLst>
              <a:ext uri="{FF2B5EF4-FFF2-40B4-BE49-F238E27FC236}">
                <a16:creationId xmlns:a16="http://schemas.microsoft.com/office/drawing/2014/main" id="{D6CD922D-1F69-40B3-BF30-FE79E50968FD}"/>
              </a:ext>
            </a:extLst>
          </p:cNvPr>
          <p:cNvSpPr txBox="1">
            <a:spLocks/>
          </p:cNvSpPr>
          <p:nvPr/>
        </p:nvSpPr>
        <p:spPr>
          <a:xfrm>
            <a:off x="4984224" y="303151"/>
            <a:ext cx="3747826" cy="56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20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 Développement .Net</a:t>
            </a:r>
            <a:endParaRPr lang="fr-FR" sz="2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87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 108">
            <a:extLst>
              <a:ext uri="{FF2B5EF4-FFF2-40B4-BE49-F238E27FC236}">
                <a16:creationId xmlns:a16="http://schemas.microsoft.com/office/drawing/2014/main" id="{7E679158-CE98-48E6-8FE6-C5A9E87B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810" y="3940176"/>
            <a:ext cx="1096190" cy="1096190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AD8B0CCB-8B98-478F-95E8-D4A307ADC1FF}"/>
              </a:ext>
            </a:extLst>
          </p:cNvPr>
          <p:cNvGrpSpPr/>
          <p:nvPr/>
        </p:nvGrpSpPr>
        <p:grpSpPr>
          <a:xfrm>
            <a:off x="4200256" y="1133328"/>
            <a:ext cx="1037400" cy="1037400"/>
            <a:chOff x="6361269" y="1161475"/>
            <a:chExt cx="1037400" cy="1037400"/>
          </a:xfrm>
        </p:grpSpPr>
        <p:sp>
          <p:nvSpPr>
            <p:cNvPr id="45" name="Google Shape;1041;p43">
              <a:extLst>
                <a:ext uri="{FF2B5EF4-FFF2-40B4-BE49-F238E27FC236}">
                  <a16:creationId xmlns:a16="http://schemas.microsoft.com/office/drawing/2014/main" id="{14D4A9FA-7511-4534-AC38-403EE606C0ED}"/>
                </a:ext>
              </a:extLst>
            </p:cNvPr>
            <p:cNvSpPr/>
            <p:nvPr/>
          </p:nvSpPr>
          <p:spPr>
            <a:xfrm>
              <a:off x="6361269" y="116147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2484;p54">
              <a:extLst>
                <a:ext uri="{FF2B5EF4-FFF2-40B4-BE49-F238E27FC236}">
                  <a16:creationId xmlns:a16="http://schemas.microsoft.com/office/drawing/2014/main" id="{B83F43FB-939A-464B-A2D8-2A8A3E7E6C30}"/>
                </a:ext>
              </a:extLst>
            </p:cNvPr>
            <p:cNvGrpSpPr/>
            <p:nvPr/>
          </p:nvGrpSpPr>
          <p:grpSpPr>
            <a:xfrm>
              <a:off x="6547414" y="1318924"/>
              <a:ext cx="665109" cy="693219"/>
              <a:chOff x="5778075" y="3660325"/>
              <a:chExt cx="371700" cy="373000"/>
            </a:xfrm>
          </p:grpSpPr>
          <p:sp>
            <p:nvSpPr>
              <p:cNvPr id="51" name="Google Shape;2485;p54">
                <a:extLst>
                  <a:ext uri="{FF2B5EF4-FFF2-40B4-BE49-F238E27FC236}">
                    <a16:creationId xmlns:a16="http://schemas.microsoft.com/office/drawing/2014/main" id="{8381D7CD-9FCB-4258-90F1-570CC119AA10}"/>
                  </a:ext>
                </a:extLst>
              </p:cNvPr>
              <p:cNvSpPr/>
              <p:nvPr/>
            </p:nvSpPr>
            <p:spPr>
              <a:xfrm>
                <a:off x="5839800" y="3666125"/>
                <a:ext cx="304850" cy="304175"/>
              </a:xfrm>
              <a:custGeom>
                <a:avLst/>
                <a:gdLst/>
                <a:ahLst/>
                <a:cxnLst/>
                <a:rect l="l" t="t" r="r" b="b"/>
                <a:pathLst>
                  <a:path w="12194" h="12167" extrusionOk="0">
                    <a:moveTo>
                      <a:pt x="5788" y="0"/>
                    </a:moveTo>
                    <a:lnTo>
                      <a:pt x="5480" y="26"/>
                    </a:lnTo>
                    <a:lnTo>
                      <a:pt x="5171" y="77"/>
                    </a:lnTo>
                    <a:lnTo>
                      <a:pt x="4862" y="129"/>
                    </a:lnTo>
                    <a:lnTo>
                      <a:pt x="4296" y="283"/>
                    </a:lnTo>
                    <a:lnTo>
                      <a:pt x="3730" y="489"/>
                    </a:lnTo>
                    <a:lnTo>
                      <a:pt x="3190" y="721"/>
                    </a:lnTo>
                    <a:lnTo>
                      <a:pt x="2702" y="1029"/>
                    </a:lnTo>
                    <a:lnTo>
                      <a:pt x="2213" y="1389"/>
                    </a:lnTo>
                    <a:lnTo>
                      <a:pt x="1801" y="1775"/>
                    </a:lnTo>
                    <a:lnTo>
                      <a:pt x="1390" y="2212"/>
                    </a:lnTo>
                    <a:lnTo>
                      <a:pt x="1055" y="2675"/>
                    </a:lnTo>
                    <a:lnTo>
                      <a:pt x="747" y="3190"/>
                    </a:lnTo>
                    <a:lnTo>
                      <a:pt x="489" y="3704"/>
                    </a:lnTo>
                    <a:lnTo>
                      <a:pt x="284" y="4270"/>
                    </a:lnTo>
                    <a:lnTo>
                      <a:pt x="129" y="4862"/>
                    </a:lnTo>
                    <a:lnTo>
                      <a:pt x="78" y="5170"/>
                    </a:lnTo>
                    <a:lnTo>
                      <a:pt x="26" y="5453"/>
                    </a:lnTo>
                    <a:lnTo>
                      <a:pt x="26" y="5762"/>
                    </a:lnTo>
                    <a:lnTo>
                      <a:pt x="1" y="6096"/>
                    </a:lnTo>
                    <a:lnTo>
                      <a:pt x="26" y="6405"/>
                    </a:lnTo>
                    <a:lnTo>
                      <a:pt x="26" y="6714"/>
                    </a:lnTo>
                    <a:lnTo>
                      <a:pt x="78" y="7022"/>
                    </a:lnTo>
                    <a:lnTo>
                      <a:pt x="129" y="7305"/>
                    </a:lnTo>
                    <a:lnTo>
                      <a:pt x="284" y="7897"/>
                    </a:lnTo>
                    <a:lnTo>
                      <a:pt x="489" y="8463"/>
                    </a:lnTo>
                    <a:lnTo>
                      <a:pt x="747" y="8977"/>
                    </a:lnTo>
                    <a:lnTo>
                      <a:pt x="1055" y="9492"/>
                    </a:lnTo>
                    <a:lnTo>
                      <a:pt x="1390" y="9955"/>
                    </a:lnTo>
                    <a:lnTo>
                      <a:pt x="1801" y="10392"/>
                    </a:lnTo>
                    <a:lnTo>
                      <a:pt x="2213" y="10778"/>
                    </a:lnTo>
                    <a:lnTo>
                      <a:pt x="2702" y="11138"/>
                    </a:lnTo>
                    <a:lnTo>
                      <a:pt x="3190" y="11447"/>
                    </a:lnTo>
                    <a:lnTo>
                      <a:pt x="3730" y="11704"/>
                    </a:lnTo>
                    <a:lnTo>
                      <a:pt x="4296" y="11910"/>
                    </a:lnTo>
                    <a:lnTo>
                      <a:pt x="4862" y="12038"/>
                    </a:lnTo>
                    <a:lnTo>
                      <a:pt x="5171" y="12115"/>
                    </a:lnTo>
                    <a:lnTo>
                      <a:pt x="5480" y="12141"/>
                    </a:lnTo>
                    <a:lnTo>
                      <a:pt x="5788" y="12167"/>
                    </a:lnTo>
                    <a:lnTo>
                      <a:pt x="6406" y="12167"/>
                    </a:lnTo>
                    <a:lnTo>
                      <a:pt x="6714" y="12141"/>
                    </a:lnTo>
                    <a:lnTo>
                      <a:pt x="7023" y="12115"/>
                    </a:lnTo>
                    <a:lnTo>
                      <a:pt x="7332" y="12038"/>
                    </a:lnTo>
                    <a:lnTo>
                      <a:pt x="7897" y="11910"/>
                    </a:lnTo>
                    <a:lnTo>
                      <a:pt x="8463" y="11704"/>
                    </a:lnTo>
                    <a:lnTo>
                      <a:pt x="9004" y="11447"/>
                    </a:lnTo>
                    <a:lnTo>
                      <a:pt x="9492" y="11138"/>
                    </a:lnTo>
                    <a:lnTo>
                      <a:pt x="9955" y="10778"/>
                    </a:lnTo>
                    <a:lnTo>
                      <a:pt x="10393" y="10392"/>
                    </a:lnTo>
                    <a:lnTo>
                      <a:pt x="10804" y="9955"/>
                    </a:lnTo>
                    <a:lnTo>
                      <a:pt x="11139" y="9492"/>
                    </a:lnTo>
                    <a:lnTo>
                      <a:pt x="11447" y="8977"/>
                    </a:lnTo>
                    <a:lnTo>
                      <a:pt x="11704" y="8463"/>
                    </a:lnTo>
                    <a:lnTo>
                      <a:pt x="11910" y="7897"/>
                    </a:lnTo>
                    <a:lnTo>
                      <a:pt x="12065" y="7305"/>
                    </a:lnTo>
                    <a:lnTo>
                      <a:pt x="12116" y="7022"/>
                    </a:lnTo>
                    <a:lnTo>
                      <a:pt x="12142" y="6714"/>
                    </a:lnTo>
                    <a:lnTo>
                      <a:pt x="12167" y="6405"/>
                    </a:lnTo>
                    <a:lnTo>
                      <a:pt x="12193" y="6096"/>
                    </a:lnTo>
                    <a:lnTo>
                      <a:pt x="12167" y="5762"/>
                    </a:lnTo>
                    <a:lnTo>
                      <a:pt x="12142" y="5453"/>
                    </a:lnTo>
                    <a:lnTo>
                      <a:pt x="12116" y="5170"/>
                    </a:lnTo>
                    <a:lnTo>
                      <a:pt x="12065" y="4862"/>
                    </a:lnTo>
                    <a:lnTo>
                      <a:pt x="11910" y="4270"/>
                    </a:lnTo>
                    <a:lnTo>
                      <a:pt x="11704" y="3704"/>
                    </a:lnTo>
                    <a:lnTo>
                      <a:pt x="11447" y="3190"/>
                    </a:lnTo>
                    <a:lnTo>
                      <a:pt x="11139" y="2675"/>
                    </a:lnTo>
                    <a:lnTo>
                      <a:pt x="10804" y="2212"/>
                    </a:lnTo>
                    <a:lnTo>
                      <a:pt x="10393" y="1775"/>
                    </a:lnTo>
                    <a:lnTo>
                      <a:pt x="9955" y="1389"/>
                    </a:lnTo>
                    <a:lnTo>
                      <a:pt x="9492" y="1029"/>
                    </a:lnTo>
                    <a:lnTo>
                      <a:pt x="9004" y="721"/>
                    </a:lnTo>
                    <a:lnTo>
                      <a:pt x="8463" y="489"/>
                    </a:lnTo>
                    <a:lnTo>
                      <a:pt x="7897" y="283"/>
                    </a:lnTo>
                    <a:lnTo>
                      <a:pt x="7332" y="129"/>
                    </a:lnTo>
                    <a:lnTo>
                      <a:pt x="7023" y="77"/>
                    </a:lnTo>
                    <a:lnTo>
                      <a:pt x="6714" y="26"/>
                    </a:lnTo>
                    <a:lnTo>
                      <a:pt x="6406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486;p54">
                <a:extLst>
                  <a:ext uri="{FF2B5EF4-FFF2-40B4-BE49-F238E27FC236}">
                    <a16:creationId xmlns:a16="http://schemas.microsoft.com/office/drawing/2014/main" id="{445E5536-0926-455A-8309-DA81399A279E}"/>
                  </a:ext>
                </a:extLst>
              </p:cNvPr>
              <p:cNvSpPr/>
              <p:nvPr/>
            </p:nvSpPr>
            <p:spPr>
              <a:xfrm>
                <a:off x="5978075" y="3666125"/>
                <a:ext cx="166575" cy="304175"/>
              </a:xfrm>
              <a:custGeom>
                <a:avLst/>
                <a:gdLst/>
                <a:ahLst/>
                <a:cxnLst/>
                <a:rect l="l" t="t" r="r" b="b"/>
                <a:pathLst>
                  <a:path w="6663" h="12167" extrusionOk="0">
                    <a:moveTo>
                      <a:pt x="566" y="0"/>
                    </a:moveTo>
                    <a:lnTo>
                      <a:pt x="0" y="26"/>
                    </a:lnTo>
                    <a:lnTo>
                      <a:pt x="592" y="103"/>
                    </a:lnTo>
                    <a:lnTo>
                      <a:pt x="1132" y="232"/>
                    </a:lnTo>
                    <a:lnTo>
                      <a:pt x="1672" y="412"/>
                    </a:lnTo>
                    <a:lnTo>
                      <a:pt x="2186" y="643"/>
                    </a:lnTo>
                    <a:lnTo>
                      <a:pt x="2675" y="901"/>
                    </a:lnTo>
                    <a:lnTo>
                      <a:pt x="3138" y="1235"/>
                    </a:lnTo>
                    <a:lnTo>
                      <a:pt x="3550" y="1569"/>
                    </a:lnTo>
                    <a:lnTo>
                      <a:pt x="3936" y="1981"/>
                    </a:lnTo>
                    <a:lnTo>
                      <a:pt x="4296" y="2392"/>
                    </a:lnTo>
                    <a:lnTo>
                      <a:pt x="4604" y="2855"/>
                    </a:lnTo>
                    <a:lnTo>
                      <a:pt x="4887" y="3318"/>
                    </a:lnTo>
                    <a:lnTo>
                      <a:pt x="5119" y="3833"/>
                    </a:lnTo>
                    <a:lnTo>
                      <a:pt x="5299" y="4373"/>
                    </a:lnTo>
                    <a:lnTo>
                      <a:pt x="5427" y="4913"/>
                    </a:lnTo>
                    <a:lnTo>
                      <a:pt x="5530" y="5505"/>
                    </a:lnTo>
                    <a:lnTo>
                      <a:pt x="5556" y="6096"/>
                    </a:lnTo>
                    <a:lnTo>
                      <a:pt x="5530" y="6662"/>
                    </a:lnTo>
                    <a:lnTo>
                      <a:pt x="5427" y="7254"/>
                    </a:lnTo>
                    <a:lnTo>
                      <a:pt x="5299" y="7794"/>
                    </a:lnTo>
                    <a:lnTo>
                      <a:pt x="5119" y="8334"/>
                    </a:lnTo>
                    <a:lnTo>
                      <a:pt x="4887" y="8849"/>
                    </a:lnTo>
                    <a:lnTo>
                      <a:pt x="4604" y="9337"/>
                    </a:lnTo>
                    <a:lnTo>
                      <a:pt x="4296" y="9775"/>
                    </a:lnTo>
                    <a:lnTo>
                      <a:pt x="3936" y="10212"/>
                    </a:lnTo>
                    <a:lnTo>
                      <a:pt x="3550" y="10598"/>
                    </a:lnTo>
                    <a:lnTo>
                      <a:pt x="3138" y="10932"/>
                    </a:lnTo>
                    <a:lnTo>
                      <a:pt x="2675" y="11267"/>
                    </a:lnTo>
                    <a:lnTo>
                      <a:pt x="2186" y="11524"/>
                    </a:lnTo>
                    <a:lnTo>
                      <a:pt x="1672" y="11755"/>
                    </a:lnTo>
                    <a:lnTo>
                      <a:pt x="1132" y="11935"/>
                    </a:lnTo>
                    <a:lnTo>
                      <a:pt x="592" y="12064"/>
                    </a:lnTo>
                    <a:lnTo>
                      <a:pt x="0" y="12141"/>
                    </a:lnTo>
                    <a:lnTo>
                      <a:pt x="566" y="12167"/>
                    </a:lnTo>
                    <a:lnTo>
                      <a:pt x="875" y="12167"/>
                    </a:lnTo>
                    <a:lnTo>
                      <a:pt x="1183" y="12141"/>
                    </a:lnTo>
                    <a:lnTo>
                      <a:pt x="1492" y="12115"/>
                    </a:lnTo>
                    <a:lnTo>
                      <a:pt x="1801" y="12038"/>
                    </a:lnTo>
                    <a:lnTo>
                      <a:pt x="2366" y="11910"/>
                    </a:lnTo>
                    <a:lnTo>
                      <a:pt x="2932" y="11704"/>
                    </a:lnTo>
                    <a:lnTo>
                      <a:pt x="3473" y="11447"/>
                    </a:lnTo>
                    <a:lnTo>
                      <a:pt x="3961" y="11138"/>
                    </a:lnTo>
                    <a:lnTo>
                      <a:pt x="4424" y="10778"/>
                    </a:lnTo>
                    <a:lnTo>
                      <a:pt x="4862" y="10392"/>
                    </a:lnTo>
                    <a:lnTo>
                      <a:pt x="5273" y="9955"/>
                    </a:lnTo>
                    <a:lnTo>
                      <a:pt x="5608" y="9492"/>
                    </a:lnTo>
                    <a:lnTo>
                      <a:pt x="5916" y="8977"/>
                    </a:lnTo>
                    <a:lnTo>
                      <a:pt x="6173" y="8463"/>
                    </a:lnTo>
                    <a:lnTo>
                      <a:pt x="6379" y="7897"/>
                    </a:lnTo>
                    <a:lnTo>
                      <a:pt x="6534" y="7305"/>
                    </a:lnTo>
                    <a:lnTo>
                      <a:pt x="6585" y="7022"/>
                    </a:lnTo>
                    <a:lnTo>
                      <a:pt x="6611" y="6714"/>
                    </a:lnTo>
                    <a:lnTo>
                      <a:pt x="6636" y="6405"/>
                    </a:lnTo>
                    <a:lnTo>
                      <a:pt x="6662" y="6096"/>
                    </a:lnTo>
                    <a:lnTo>
                      <a:pt x="6636" y="5762"/>
                    </a:lnTo>
                    <a:lnTo>
                      <a:pt x="6611" y="5453"/>
                    </a:lnTo>
                    <a:lnTo>
                      <a:pt x="6585" y="5170"/>
                    </a:lnTo>
                    <a:lnTo>
                      <a:pt x="6534" y="4862"/>
                    </a:lnTo>
                    <a:lnTo>
                      <a:pt x="6379" y="4270"/>
                    </a:lnTo>
                    <a:lnTo>
                      <a:pt x="6173" y="3704"/>
                    </a:lnTo>
                    <a:lnTo>
                      <a:pt x="5916" y="3190"/>
                    </a:lnTo>
                    <a:lnTo>
                      <a:pt x="5608" y="2675"/>
                    </a:lnTo>
                    <a:lnTo>
                      <a:pt x="5273" y="2212"/>
                    </a:lnTo>
                    <a:lnTo>
                      <a:pt x="4862" y="1775"/>
                    </a:lnTo>
                    <a:lnTo>
                      <a:pt x="4424" y="1389"/>
                    </a:lnTo>
                    <a:lnTo>
                      <a:pt x="3961" y="1029"/>
                    </a:lnTo>
                    <a:lnTo>
                      <a:pt x="3473" y="721"/>
                    </a:lnTo>
                    <a:lnTo>
                      <a:pt x="2932" y="489"/>
                    </a:lnTo>
                    <a:lnTo>
                      <a:pt x="2366" y="283"/>
                    </a:lnTo>
                    <a:lnTo>
                      <a:pt x="1801" y="129"/>
                    </a:lnTo>
                    <a:lnTo>
                      <a:pt x="1492" y="77"/>
                    </a:lnTo>
                    <a:lnTo>
                      <a:pt x="1183" y="26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487;p54">
                <a:extLst>
                  <a:ext uri="{FF2B5EF4-FFF2-40B4-BE49-F238E27FC236}">
                    <a16:creationId xmlns:a16="http://schemas.microsoft.com/office/drawing/2014/main" id="{668084EC-B93B-4505-A523-A081B09BCB0D}"/>
                  </a:ext>
                </a:extLst>
              </p:cNvPr>
              <p:cNvSpPr/>
              <p:nvPr/>
            </p:nvSpPr>
            <p:spPr>
              <a:xfrm>
                <a:off x="5882250" y="3707925"/>
                <a:ext cx="21995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8798" h="8823" extrusionOk="0">
                    <a:moveTo>
                      <a:pt x="4399" y="0"/>
                    </a:moveTo>
                    <a:lnTo>
                      <a:pt x="3936" y="26"/>
                    </a:lnTo>
                    <a:lnTo>
                      <a:pt x="3499" y="103"/>
                    </a:lnTo>
                    <a:lnTo>
                      <a:pt x="3087" y="206"/>
                    </a:lnTo>
                    <a:lnTo>
                      <a:pt x="2676" y="360"/>
                    </a:lnTo>
                    <a:lnTo>
                      <a:pt x="2290" y="540"/>
                    </a:lnTo>
                    <a:lnTo>
                      <a:pt x="1930" y="746"/>
                    </a:lnTo>
                    <a:lnTo>
                      <a:pt x="1595" y="1003"/>
                    </a:lnTo>
                    <a:lnTo>
                      <a:pt x="1287" y="1286"/>
                    </a:lnTo>
                    <a:lnTo>
                      <a:pt x="1004" y="1621"/>
                    </a:lnTo>
                    <a:lnTo>
                      <a:pt x="746" y="1955"/>
                    </a:lnTo>
                    <a:lnTo>
                      <a:pt x="515" y="2315"/>
                    </a:lnTo>
                    <a:lnTo>
                      <a:pt x="335" y="2701"/>
                    </a:lnTo>
                    <a:lnTo>
                      <a:pt x="180" y="3113"/>
                    </a:lnTo>
                    <a:lnTo>
                      <a:pt x="78" y="3524"/>
                    </a:lnTo>
                    <a:lnTo>
                      <a:pt x="0" y="3961"/>
                    </a:lnTo>
                    <a:lnTo>
                      <a:pt x="0" y="4424"/>
                    </a:lnTo>
                    <a:lnTo>
                      <a:pt x="0" y="4862"/>
                    </a:lnTo>
                    <a:lnTo>
                      <a:pt x="78" y="5299"/>
                    </a:lnTo>
                    <a:lnTo>
                      <a:pt x="180" y="5736"/>
                    </a:lnTo>
                    <a:lnTo>
                      <a:pt x="335" y="6122"/>
                    </a:lnTo>
                    <a:lnTo>
                      <a:pt x="515" y="6508"/>
                    </a:lnTo>
                    <a:lnTo>
                      <a:pt x="746" y="6868"/>
                    </a:lnTo>
                    <a:lnTo>
                      <a:pt x="1004" y="7228"/>
                    </a:lnTo>
                    <a:lnTo>
                      <a:pt x="1287" y="7537"/>
                    </a:lnTo>
                    <a:lnTo>
                      <a:pt x="1595" y="7820"/>
                    </a:lnTo>
                    <a:lnTo>
                      <a:pt x="1930" y="8077"/>
                    </a:lnTo>
                    <a:lnTo>
                      <a:pt x="2290" y="8283"/>
                    </a:lnTo>
                    <a:lnTo>
                      <a:pt x="2676" y="8489"/>
                    </a:lnTo>
                    <a:lnTo>
                      <a:pt x="3087" y="8617"/>
                    </a:lnTo>
                    <a:lnTo>
                      <a:pt x="3499" y="8746"/>
                    </a:lnTo>
                    <a:lnTo>
                      <a:pt x="3936" y="8797"/>
                    </a:lnTo>
                    <a:lnTo>
                      <a:pt x="4399" y="8823"/>
                    </a:lnTo>
                    <a:lnTo>
                      <a:pt x="4836" y="8797"/>
                    </a:lnTo>
                    <a:lnTo>
                      <a:pt x="5273" y="8746"/>
                    </a:lnTo>
                    <a:lnTo>
                      <a:pt x="5711" y="8617"/>
                    </a:lnTo>
                    <a:lnTo>
                      <a:pt x="6122" y="8489"/>
                    </a:lnTo>
                    <a:lnTo>
                      <a:pt x="6508" y="8283"/>
                    </a:lnTo>
                    <a:lnTo>
                      <a:pt x="6868" y="8077"/>
                    </a:lnTo>
                    <a:lnTo>
                      <a:pt x="7203" y="7820"/>
                    </a:lnTo>
                    <a:lnTo>
                      <a:pt x="7511" y="7537"/>
                    </a:lnTo>
                    <a:lnTo>
                      <a:pt x="7794" y="7228"/>
                    </a:lnTo>
                    <a:lnTo>
                      <a:pt x="8052" y="6868"/>
                    </a:lnTo>
                    <a:lnTo>
                      <a:pt x="8283" y="6508"/>
                    </a:lnTo>
                    <a:lnTo>
                      <a:pt x="8463" y="6122"/>
                    </a:lnTo>
                    <a:lnTo>
                      <a:pt x="8617" y="5736"/>
                    </a:lnTo>
                    <a:lnTo>
                      <a:pt x="8720" y="5299"/>
                    </a:lnTo>
                    <a:lnTo>
                      <a:pt x="8772" y="4862"/>
                    </a:lnTo>
                    <a:lnTo>
                      <a:pt x="8797" y="4424"/>
                    </a:lnTo>
                    <a:lnTo>
                      <a:pt x="8772" y="3961"/>
                    </a:lnTo>
                    <a:lnTo>
                      <a:pt x="8720" y="3524"/>
                    </a:lnTo>
                    <a:lnTo>
                      <a:pt x="8617" y="3113"/>
                    </a:lnTo>
                    <a:lnTo>
                      <a:pt x="8463" y="2701"/>
                    </a:lnTo>
                    <a:lnTo>
                      <a:pt x="8283" y="2315"/>
                    </a:lnTo>
                    <a:lnTo>
                      <a:pt x="8052" y="1955"/>
                    </a:lnTo>
                    <a:lnTo>
                      <a:pt x="7794" y="1621"/>
                    </a:lnTo>
                    <a:lnTo>
                      <a:pt x="7511" y="1286"/>
                    </a:lnTo>
                    <a:lnTo>
                      <a:pt x="7203" y="1003"/>
                    </a:lnTo>
                    <a:lnTo>
                      <a:pt x="6868" y="746"/>
                    </a:lnTo>
                    <a:lnTo>
                      <a:pt x="6508" y="540"/>
                    </a:lnTo>
                    <a:lnTo>
                      <a:pt x="6122" y="360"/>
                    </a:lnTo>
                    <a:lnTo>
                      <a:pt x="5711" y="206"/>
                    </a:lnTo>
                    <a:lnTo>
                      <a:pt x="5273" y="103"/>
                    </a:lnTo>
                    <a:lnTo>
                      <a:pt x="4836" y="26"/>
                    </a:lnTo>
                    <a:lnTo>
                      <a:pt x="4399" y="0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488;p54">
                <a:extLst>
                  <a:ext uri="{FF2B5EF4-FFF2-40B4-BE49-F238E27FC236}">
                    <a16:creationId xmlns:a16="http://schemas.microsoft.com/office/drawing/2014/main" id="{E035C702-865B-4987-B933-7BBF6DC4430C}"/>
                  </a:ext>
                </a:extLst>
              </p:cNvPr>
              <p:cNvSpPr/>
              <p:nvPr/>
            </p:nvSpPr>
            <p:spPr>
              <a:xfrm>
                <a:off x="5783225" y="3945200"/>
                <a:ext cx="319625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12785" h="2239" extrusionOk="0">
                    <a:moveTo>
                      <a:pt x="0" y="1"/>
                    </a:moveTo>
                    <a:lnTo>
                      <a:pt x="0" y="2239"/>
                    </a:lnTo>
                    <a:lnTo>
                      <a:pt x="12784" y="2239"/>
                    </a:lnTo>
                    <a:lnTo>
                      <a:pt x="12784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489;p54">
                <a:extLst>
                  <a:ext uri="{FF2B5EF4-FFF2-40B4-BE49-F238E27FC236}">
                    <a16:creationId xmlns:a16="http://schemas.microsoft.com/office/drawing/2014/main" id="{F281B8C5-65F6-4557-BB8E-BB0B30E26B78}"/>
                  </a:ext>
                </a:extLst>
              </p:cNvPr>
              <p:cNvSpPr/>
              <p:nvPr/>
            </p:nvSpPr>
            <p:spPr>
              <a:xfrm>
                <a:off x="6080300" y="3945200"/>
                <a:ext cx="22550" cy="559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2239" extrusionOk="0">
                    <a:moveTo>
                      <a:pt x="1" y="1"/>
                    </a:moveTo>
                    <a:lnTo>
                      <a:pt x="1" y="2239"/>
                    </a:lnTo>
                    <a:lnTo>
                      <a:pt x="901" y="2239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490;p54">
                <a:extLst>
                  <a:ext uri="{FF2B5EF4-FFF2-40B4-BE49-F238E27FC236}">
                    <a16:creationId xmlns:a16="http://schemas.microsoft.com/office/drawing/2014/main" id="{461F8F37-3CEF-419A-B8FA-D5BD2C7E95D4}"/>
                  </a:ext>
                </a:extLst>
              </p:cNvPr>
              <p:cNvSpPr/>
              <p:nvPr/>
            </p:nvSpPr>
            <p:spPr>
              <a:xfrm>
                <a:off x="5783225" y="4001150"/>
                <a:ext cx="27845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11138" h="1056" extrusionOk="0">
                    <a:moveTo>
                      <a:pt x="0" y="1"/>
                    </a:moveTo>
                    <a:lnTo>
                      <a:pt x="0" y="1055"/>
                    </a:lnTo>
                    <a:lnTo>
                      <a:pt x="11138" y="1055"/>
                    </a:lnTo>
                    <a:lnTo>
                      <a:pt x="111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491;p54">
                <a:extLst>
                  <a:ext uri="{FF2B5EF4-FFF2-40B4-BE49-F238E27FC236}">
                    <a16:creationId xmlns:a16="http://schemas.microsoft.com/office/drawing/2014/main" id="{E426E7F4-DBB7-494A-BD98-86D935E68B0D}"/>
                  </a:ext>
                </a:extLst>
              </p:cNvPr>
              <p:cNvSpPr/>
              <p:nvPr/>
            </p:nvSpPr>
            <p:spPr>
              <a:xfrm>
                <a:off x="5778075" y="3660325"/>
                <a:ext cx="371700" cy="373000"/>
              </a:xfrm>
              <a:custGeom>
                <a:avLst/>
                <a:gdLst/>
                <a:ahLst/>
                <a:cxnLst/>
                <a:rect l="l" t="t" r="r" b="b"/>
                <a:pathLst>
                  <a:path w="14868" h="14920" extrusionOk="0">
                    <a:moveTo>
                      <a:pt x="8566" y="1"/>
                    </a:moveTo>
                    <a:lnTo>
                      <a:pt x="8232" y="26"/>
                    </a:lnTo>
                    <a:lnTo>
                      <a:pt x="7923" y="52"/>
                    </a:lnTo>
                    <a:lnTo>
                      <a:pt x="7614" y="78"/>
                    </a:lnTo>
                    <a:lnTo>
                      <a:pt x="7306" y="129"/>
                    </a:lnTo>
                    <a:lnTo>
                      <a:pt x="6997" y="207"/>
                    </a:lnTo>
                    <a:lnTo>
                      <a:pt x="6688" y="284"/>
                    </a:lnTo>
                    <a:lnTo>
                      <a:pt x="6097" y="515"/>
                    </a:lnTo>
                    <a:lnTo>
                      <a:pt x="5556" y="772"/>
                    </a:lnTo>
                    <a:lnTo>
                      <a:pt x="5042" y="1081"/>
                    </a:lnTo>
                    <a:lnTo>
                      <a:pt x="4553" y="1441"/>
                    </a:lnTo>
                    <a:lnTo>
                      <a:pt x="4116" y="1853"/>
                    </a:lnTo>
                    <a:lnTo>
                      <a:pt x="3704" y="2316"/>
                    </a:lnTo>
                    <a:lnTo>
                      <a:pt x="3344" y="2779"/>
                    </a:lnTo>
                    <a:lnTo>
                      <a:pt x="3010" y="3319"/>
                    </a:lnTo>
                    <a:lnTo>
                      <a:pt x="2753" y="3859"/>
                    </a:lnTo>
                    <a:lnTo>
                      <a:pt x="2547" y="4451"/>
                    </a:lnTo>
                    <a:lnTo>
                      <a:pt x="2444" y="4734"/>
                    </a:lnTo>
                    <a:lnTo>
                      <a:pt x="2393" y="5042"/>
                    </a:lnTo>
                    <a:lnTo>
                      <a:pt x="2341" y="5351"/>
                    </a:lnTo>
                    <a:lnTo>
                      <a:pt x="2290" y="5685"/>
                    </a:lnTo>
                    <a:lnTo>
                      <a:pt x="2264" y="5994"/>
                    </a:lnTo>
                    <a:lnTo>
                      <a:pt x="2264" y="6328"/>
                    </a:lnTo>
                    <a:lnTo>
                      <a:pt x="2264" y="6663"/>
                    </a:lnTo>
                    <a:lnTo>
                      <a:pt x="2290" y="7023"/>
                    </a:lnTo>
                    <a:lnTo>
                      <a:pt x="2341" y="7357"/>
                    </a:lnTo>
                    <a:lnTo>
                      <a:pt x="2418" y="7717"/>
                    </a:lnTo>
                    <a:lnTo>
                      <a:pt x="2495" y="8052"/>
                    </a:lnTo>
                    <a:lnTo>
                      <a:pt x="2598" y="8386"/>
                    </a:lnTo>
                    <a:lnTo>
                      <a:pt x="2727" y="8695"/>
                    </a:lnTo>
                    <a:lnTo>
                      <a:pt x="2856" y="9004"/>
                    </a:lnTo>
                    <a:lnTo>
                      <a:pt x="3010" y="9312"/>
                    </a:lnTo>
                    <a:lnTo>
                      <a:pt x="3190" y="9621"/>
                    </a:lnTo>
                    <a:lnTo>
                      <a:pt x="3370" y="9904"/>
                    </a:lnTo>
                    <a:lnTo>
                      <a:pt x="3576" y="10187"/>
                    </a:lnTo>
                    <a:lnTo>
                      <a:pt x="3807" y="10444"/>
                    </a:lnTo>
                    <a:lnTo>
                      <a:pt x="4039" y="10701"/>
                    </a:lnTo>
                    <a:lnTo>
                      <a:pt x="4296" y="10958"/>
                    </a:lnTo>
                    <a:lnTo>
                      <a:pt x="4553" y="11190"/>
                    </a:lnTo>
                    <a:lnTo>
                      <a:pt x="129" y="11190"/>
                    </a:lnTo>
                    <a:lnTo>
                      <a:pt x="52" y="11241"/>
                    </a:lnTo>
                    <a:lnTo>
                      <a:pt x="0" y="11319"/>
                    </a:lnTo>
                    <a:lnTo>
                      <a:pt x="0" y="11396"/>
                    </a:lnTo>
                    <a:lnTo>
                      <a:pt x="0" y="11473"/>
                    </a:lnTo>
                    <a:lnTo>
                      <a:pt x="52" y="11550"/>
                    </a:lnTo>
                    <a:lnTo>
                      <a:pt x="129" y="11602"/>
                    </a:lnTo>
                    <a:lnTo>
                      <a:pt x="206" y="11627"/>
                    </a:lnTo>
                    <a:lnTo>
                      <a:pt x="12759" y="11627"/>
                    </a:lnTo>
                    <a:lnTo>
                      <a:pt x="12759" y="13402"/>
                    </a:lnTo>
                    <a:lnTo>
                      <a:pt x="206" y="13402"/>
                    </a:lnTo>
                    <a:lnTo>
                      <a:pt x="129" y="13428"/>
                    </a:lnTo>
                    <a:lnTo>
                      <a:pt x="52" y="13479"/>
                    </a:lnTo>
                    <a:lnTo>
                      <a:pt x="0" y="13531"/>
                    </a:lnTo>
                    <a:lnTo>
                      <a:pt x="0" y="13634"/>
                    </a:lnTo>
                    <a:lnTo>
                      <a:pt x="0" y="13711"/>
                    </a:lnTo>
                    <a:lnTo>
                      <a:pt x="52" y="13788"/>
                    </a:lnTo>
                    <a:lnTo>
                      <a:pt x="129" y="13839"/>
                    </a:lnTo>
                    <a:lnTo>
                      <a:pt x="11138" y="13839"/>
                    </a:lnTo>
                    <a:lnTo>
                      <a:pt x="11138" y="14482"/>
                    </a:lnTo>
                    <a:lnTo>
                      <a:pt x="9415" y="14482"/>
                    </a:lnTo>
                    <a:lnTo>
                      <a:pt x="9338" y="14534"/>
                    </a:lnTo>
                    <a:lnTo>
                      <a:pt x="9286" y="14611"/>
                    </a:lnTo>
                    <a:lnTo>
                      <a:pt x="9286" y="14688"/>
                    </a:lnTo>
                    <a:lnTo>
                      <a:pt x="9286" y="14791"/>
                    </a:lnTo>
                    <a:lnTo>
                      <a:pt x="9338" y="14843"/>
                    </a:lnTo>
                    <a:lnTo>
                      <a:pt x="9415" y="14894"/>
                    </a:lnTo>
                    <a:lnTo>
                      <a:pt x="9492" y="14920"/>
                    </a:lnTo>
                    <a:lnTo>
                      <a:pt x="11344" y="14920"/>
                    </a:lnTo>
                    <a:lnTo>
                      <a:pt x="11447" y="14894"/>
                    </a:lnTo>
                    <a:lnTo>
                      <a:pt x="11498" y="14843"/>
                    </a:lnTo>
                    <a:lnTo>
                      <a:pt x="11550" y="14791"/>
                    </a:lnTo>
                    <a:lnTo>
                      <a:pt x="11575" y="14688"/>
                    </a:lnTo>
                    <a:lnTo>
                      <a:pt x="11575" y="13839"/>
                    </a:lnTo>
                    <a:lnTo>
                      <a:pt x="13067" y="13839"/>
                    </a:lnTo>
                    <a:lnTo>
                      <a:pt x="13145" y="13788"/>
                    </a:lnTo>
                    <a:lnTo>
                      <a:pt x="13196" y="13711"/>
                    </a:lnTo>
                    <a:lnTo>
                      <a:pt x="13196" y="13634"/>
                    </a:lnTo>
                    <a:lnTo>
                      <a:pt x="13196" y="11396"/>
                    </a:lnTo>
                    <a:lnTo>
                      <a:pt x="13196" y="11319"/>
                    </a:lnTo>
                    <a:lnTo>
                      <a:pt x="13145" y="11241"/>
                    </a:lnTo>
                    <a:lnTo>
                      <a:pt x="13067" y="11190"/>
                    </a:lnTo>
                    <a:lnTo>
                      <a:pt x="12579" y="11190"/>
                    </a:lnTo>
                    <a:lnTo>
                      <a:pt x="12836" y="10958"/>
                    </a:lnTo>
                    <a:lnTo>
                      <a:pt x="13093" y="10701"/>
                    </a:lnTo>
                    <a:lnTo>
                      <a:pt x="13325" y="10444"/>
                    </a:lnTo>
                    <a:lnTo>
                      <a:pt x="13556" y="10187"/>
                    </a:lnTo>
                    <a:lnTo>
                      <a:pt x="13762" y="9904"/>
                    </a:lnTo>
                    <a:lnTo>
                      <a:pt x="13942" y="9621"/>
                    </a:lnTo>
                    <a:lnTo>
                      <a:pt x="14122" y="9312"/>
                    </a:lnTo>
                    <a:lnTo>
                      <a:pt x="14276" y="9004"/>
                    </a:lnTo>
                    <a:lnTo>
                      <a:pt x="14405" y="8695"/>
                    </a:lnTo>
                    <a:lnTo>
                      <a:pt x="14534" y="8386"/>
                    </a:lnTo>
                    <a:lnTo>
                      <a:pt x="14636" y="8052"/>
                    </a:lnTo>
                    <a:lnTo>
                      <a:pt x="14714" y="7717"/>
                    </a:lnTo>
                    <a:lnTo>
                      <a:pt x="14791" y="7357"/>
                    </a:lnTo>
                    <a:lnTo>
                      <a:pt x="14842" y="7023"/>
                    </a:lnTo>
                    <a:lnTo>
                      <a:pt x="14868" y="6663"/>
                    </a:lnTo>
                    <a:lnTo>
                      <a:pt x="14868" y="6328"/>
                    </a:lnTo>
                    <a:lnTo>
                      <a:pt x="14868" y="5968"/>
                    </a:lnTo>
                    <a:lnTo>
                      <a:pt x="14842" y="5634"/>
                    </a:lnTo>
                    <a:lnTo>
                      <a:pt x="14791" y="5300"/>
                    </a:lnTo>
                    <a:lnTo>
                      <a:pt x="14739" y="4991"/>
                    </a:lnTo>
                    <a:lnTo>
                      <a:pt x="14636" y="4657"/>
                    </a:lnTo>
                    <a:lnTo>
                      <a:pt x="14559" y="4322"/>
                    </a:lnTo>
                    <a:lnTo>
                      <a:pt x="14431" y="4013"/>
                    </a:lnTo>
                    <a:lnTo>
                      <a:pt x="14302" y="3705"/>
                    </a:lnTo>
                    <a:lnTo>
                      <a:pt x="14173" y="3422"/>
                    </a:lnTo>
                    <a:lnTo>
                      <a:pt x="13993" y="3113"/>
                    </a:lnTo>
                    <a:lnTo>
                      <a:pt x="13813" y="2830"/>
                    </a:lnTo>
                    <a:lnTo>
                      <a:pt x="13633" y="2573"/>
                    </a:lnTo>
                    <a:lnTo>
                      <a:pt x="13427" y="2290"/>
                    </a:lnTo>
                    <a:lnTo>
                      <a:pt x="13196" y="2059"/>
                    </a:lnTo>
                    <a:lnTo>
                      <a:pt x="12964" y="1801"/>
                    </a:lnTo>
                    <a:lnTo>
                      <a:pt x="12707" y="1570"/>
                    </a:lnTo>
                    <a:lnTo>
                      <a:pt x="12656" y="1544"/>
                    </a:lnTo>
                    <a:lnTo>
                      <a:pt x="12553" y="1518"/>
                    </a:lnTo>
                    <a:lnTo>
                      <a:pt x="12476" y="1544"/>
                    </a:lnTo>
                    <a:lnTo>
                      <a:pt x="12424" y="1596"/>
                    </a:lnTo>
                    <a:lnTo>
                      <a:pt x="12373" y="1673"/>
                    </a:lnTo>
                    <a:lnTo>
                      <a:pt x="12347" y="1750"/>
                    </a:lnTo>
                    <a:lnTo>
                      <a:pt x="12373" y="1827"/>
                    </a:lnTo>
                    <a:lnTo>
                      <a:pt x="12424" y="1904"/>
                    </a:lnTo>
                    <a:lnTo>
                      <a:pt x="12656" y="2110"/>
                    </a:lnTo>
                    <a:lnTo>
                      <a:pt x="12887" y="2342"/>
                    </a:lnTo>
                    <a:lnTo>
                      <a:pt x="13093" y="2573"/>
                    </a:lnTo>
                    <a:lnTo>
                      <a:pt x="13273" y="2830"/>
                    </a:lnTo>
                    <a:lnTo>
                      <a:pt x="13453" y="3087"/>
                    </a:lnTo>
                    <a:lnTo>
                      <a:pt x="13633" y="3345"/>
                    </a:lnTo>
                    <a:lnTo>
                      <a:pt x="13788" y="3628"/>
                    </a:lnTo>
                    <a:lnTo>
                      <a:pt x="13916" y="3885"/>
                    </a:lnTo>
                    <a:lnTo>
                      <a:pt x="14019" y="4168"/>
                    </a:lnTo>
                    <a:lnTo>
                      <a:pt x="14148" y="4476"/>
                    </a:lnTo>
                    <a:lnTo>
                      <a:pt x="14225" y="4759"/>
                    </a:lnTo>
                    <a:lnTo>
                      <a:pt x="14302" y="5068"/>
                    </a:lnTo>
                    <a:lnTo>
                      <a:pt x="14353" y="5377"/>
                    </a:lnTo>
                    <a:lnTo>
                      <a:pt x="14405" y="5685"/>
                    </a:lnTo>
                    <a:lnTo>
                      <a:pt x="14431" y="5994"/>
                    </a:lnTo>
                    <a:lnTo>
                      <a:pt x="14431" y="6328"/>
                    </a:lnTo>
                    <a:lnTo>
                      <a:pt x="14431" y="6689"/>
                    </a:lnTo>
                    <a:lnTo>
                      <a:pt x="14379" y="7049"/>
                    </a:lnTo>
                    <a:lnTo>
                      <a:pt x="14328" y="7409"/>
                    </a:lnTo>
                    <a:lnTo>
                      <a:pt x="14251" y="7743"/>
                    </a:lnTo>
                    <a:lnTo>
                      <a:pt x="14173" y="8078"/>
                    </a:lnTo>
                    <a:lnTo>
                      <a:pt x="14045" y="8438"/>
                    </a:lnTo>
                    <a:lnTo>
                      <a:pt x="13916" y="8746"/>
                    </a:lnTo>
                    <a:lnTo>
                      <a:pt x="13762" y="9081"/>
                    </a:lnTo>
                    <a:lnTo>
                      <a:pt x="13582" y="9389"/>
                    </a:lnTo>
                    <a:lnTo>
                      <a:pt x="13376" y="9672"/>
                    </a:lnTo>
                    <a:lnTo>
                      <a:pt x="13170" y="9955"/>
                    </a:lnTo>
                    <a:lnTo>
                      <a:pt x="12939" y="10238"/>
                    </a:lnTo>
                    <a:lnTo>
                      <a:pt x="12682" y="10495"/>
                    </a:lnTo>
                    <a:lnTo>
                      <a:pt x="12424" y="10727"/>
                    </a:lnTo>
                    <a:lnTo>
                      <a:pt x="12141" y="10958"/>
                    </a:lnTo>
                    <a:lnTo>
                      <a:pt x="11858" y="11190"/>
                    </a:lnTo>
                    <a:lnTo>
                      <a:pt x="5273" y="11190"/>
                    </a:lnTo>
                    <a:lnTo>
                      <a:pt x="4991" y="10958"/>
                    </a:lnTo>
                    <a:lnTo>
                      <a:pt x="4708" y="10727"/>
                    </a:lnTo>
                    <a:lnTo>
                      <a:pt x="4425" y="10495"/>
                    </a:lnTo>
                    <a:lnTo>
                      <a:pt x="4193" y="10238"/>
                    </a:lnTo>
                    <a:lnTo>
                      <a:pt x="3962" y="9955"/>
                    </a:lnTo>
                    <a:lnTo>
                      <a:pt x="3756" y="9672"/>
                    </a:lnTo>
                    <a:lnTo>
                      <a:pt x="3550" y="9389"/>
                    </a:lnTo>
                    <a:lnTo>
                      <a:pt x="3370" y="9081"/>
                    </a:lnTo>
                    <a:lnTo>
                      <a:pt x="3216" y="8746"/>
                    </a:lnTo>
                    <a:lnTo>
                      <a:pt x="3087" y="8438"/>
                    </a:lnTo>
                    <a:lnTo>
                      <a:pt x="2958" y="8078"/>
                    </a:lnTo>
                    <a:lnTo>
                      <a:pt x="2881" y="7743"/>
                    </a:lnTo>
                    <a:lnTo>
                      <a:pt x="2804" y="7409"/>
                    </a:lnTo>
                    <a:lnTo>
                      <a:pt x="2727" y="7049"/>
                    </a:lnTo>
                    <a:lnTo>
                      <a:pt x="2701" y="6689"/>
                    </a:lnTo>
                    <a:lnTo>
                      <a:pt x="2701" y="6328"/>
                    </a:lnTo>
                    <a:lnTo>
                      <a:pt x="2727" y="5711"/>
                    </a:lnTo>
                    <a:lnTo>
                      <a:pt x="2804" y="5145"/>
                    </a:lnTo>
                    <a:lnTo>
                      <a:pt x="2958" y="4579"/>
                    </a:lnTo>
                    <a:lnTo>
                      <a:pt x="3164" y="4039"/>
                    </a:lnTo>
                    <a:lnTo>
                      <a:pt x="3396" y="3525"/>
                    </a:lnTo>
                    <a:lnTo>
                      <a:pt x="3704" y="3036"/>
                    </a:lnTo>
                    <a:lnTo>
                      <a:pt x="4039" y="2599"/>
                    </a:lnTo>
                    <a:lnTo>
                      <a:pt x="4425" y="2161"/>
                    </a:lnTo>
                    <a:lnTo>
                      <a:pt x="4836" y="1801"/>
                    </a:lnTo>
                    <a:lnTo>
                      <a:pt x="5273" y="1441"/>
                    </a:lnTo>
                    <a:lnTo>
                      <a:pt x="5762" y="1158"/>
                    </a:lnTo>
                    <a:lnTo>
                      <a:pt x="6277" y="901"/>
                    </a:lnTo>
                    <a:lnTo>
                      <a:pt x="6817" y="721"/>
                    </a:lnTo>
                    <a:lnTo>
                      <a:pt x="7383" y="567"/>
                    </a:lnTo>
                    <a:lnTo>
                      <a:pt x="7974" y="489"/>
                    </a:lnTo>
                    <a:lnTo>
                      <a:pt x="8566" y="438"/>
                    </a:lnTo>
                    <a:lnTo>
                      <a:pt x="8977" y="464"/>
                    </a:lnTo>
                    <a:lnTo>
                      <a:pt x="9415" y="515"/>
                    </a:lnTo>
                    <a:lnTo>
                      <a:pt x="9826" y="592"/>
                    </a:lnTo>
                    <a:lnTo>
                      <a:pt x="10238" y="695"/>
                    </a:lnTo>
                    <a:lnTo>
                      <a:pt x="10624" y="824"/>
                    </a:lnTo>
                    <a:lnTo>
                      <a:pt x="11010" y="978"/>
                    </a:lnTo>
                    <a:lnTo>
                      <a:pt x="11395" y="1184"/>
                    </a:lnTo>
                    <a:lnTo>
                      <a:pt x="11756" y="1390"/>
                    </a:lnTo>
                    <a:lnTo>
                      <a:pt x="11833" y="1416"/>
                    </a:lnTo>
                    <a:lnTo>
                      <a:pt x="11910" y="1416"/>
                    </a:lnTo>
                    <a:lnTo>
                      <a:pt x="11987" y="1390"/>
                    </a:lnTo>
                    <a:lnTo>
                      <a:pt x="12064" y="1338"/>
                    </a:lnTo>
                    <a:lnTo>
                      <a:pt x="12090" y="1235"/>
                    </a:lnTo>
                    <a:lnTo>
                      <a:pt x="12090" y="1158"/>
                    </a:lnTo>
                    <a:lnTo>
                      <a:pt x="12064" y="1081"/>
                    </a:lnTo>
                    <a:lnTo>
                      <a:pt x="11987" y="1030"/>
                    </a:lnTo>
                    <a:lnTo>
                      <a:pt x="11601" y="798"/>
                    </a:lnTo>
                    <a:lnTo>
                      <a:pt x="11190" y="592"/>
                    </a:lnTo>
                    <a:lnTo>
                      <a:pt x="10778" y="412"/>
                    </a:lnTo>
                    <a:lnTo>
                      <a:pt x="10341" y="258"/>
                    </a:lnTo>
                    <a:lnTo>
                      <a:pt x="9929" y="155"/>
                    </a:lnTo>
                    <a:lnTo>
                      <a:pt x="9466" y="78"/>
                    </a:lnTo>
                    <a:lnTo>
                      <a:pt x="9029" y="26"/>
                    </a:lnTo>
                    <a:lnTo>
                      <a:pt x="856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492;p54">
                <a:extLst>
                  <a:ext uri="{FF2B5EF4-FFF2-40B4-BE49-F238E27FC236}">
                    <a16:creationId xmlns:a16="http://schemas.microsoft.com/office/drawing/2014/main" id="{8F246012-8A33-49C6-8DB9-4F485DD32CF5}"/>
                  </a:ext>
                </a:extLst>
              </p:cNvPr>
              <p:cNvSpPr/>
              <p:nvPr/>
            </p:nvSpPr>
            <p:spPr>
              <a:xfrm>
                <a:off x="5778075" y="4022375"/>
                <a:ext cx="2193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38" extrusionOk="0">
                    <a:moveTo>
                      <a:pt x="129" y="0"/>
                    </a:moveTo>
                    <a:lnTo>
                      <a:pt x="52" y="52"/>
                    </a:lnTo>
                    <a:lnTo>
                      <a:pt x="0" y="129"/>
                    </a:lnTo>
                    <a:lnTo>
                      <a:pt x="0" y="206"/>
                    </a:lnTo>
                    <a:lnTo>
                      <a:pt x="0" y="309"/>
                    </a:lnTo>
                    <a:lnTo>
                      <a:pt x="52" y="361"/>
                    </a:lnTo>
                    <a:lnTo>
                      <a:pt x="129" y="412"/>
                    </a:lnTo>
                    <a:lnTo>
                      <a:pt x="206" y="438"/>
                    </a:lnTo>
                    <a:lnTo>
                      <a:pt x="8540" y="438"/>
                    </a:lnTo>
                    <a:lnTo>
                      <a:pt x="8643" y="412"/>
                    </a:lnTo>
                    <a:lnTo>
                      <a:pt x="8695" y="361"/>
                    </a:lnTo>
                    <a:lnTo>
                      <a:pt x="8746" y="309"/>
                    </a:lnTo>
                    <a:lnTo>
                      <a:pt x="8772" y="206"/>
                    </a:lnTo>
                    <a:lnTo>
                      <a:pt x="8746" y="129"/>
                    </a:lnTo>
                    <a:lnTo>
                      <a:pt x="8695" y="52"/>
                    </a:lnTo>
                    <a:lnTo>
                      <a:pt x="8643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493;p54">
                <a:extLst>
                  <a:ext uri="{FF2B5EF4-FFF2-40B4-BE49-F238E27FC236}">
                    <a16:creationId xmlns:a16="http://schemas.microsoft.com/office/drawing/2014/main" id="{4A22BB9E-2AE0-4343-B3F7-1F522E1B0D13}"/>
                  </a:ext>
                </a:extLst>
              </p:cNvPr>
              <p:cNvSpPr/>
              <p:nvPr/>
            </p:nvSpPr>
            <p:spPr>
              <a:xfrm>
                <a:off x="5986425" y="3728500"/>
                <a:ext cx="10950" cy="2125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850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0" y="643"/>
                    </a:lnTo>
                    <a:lnTo>
                      <a:pt x="26" y="721"/>
                    </a:lnTo>
                    <a:lnTo>
                      <a:pt x="78" y="798"/>
                    </a:lnTo>
                    <a:lnTo>
                      <a:pt x="155" y="823"/>
                    </a:lnTo>
                    <a:lnTo>
                      <a:pt x="232" y="849"/>
                    </a:lnTo>
                    <a:lnTo>
                      <a:pt x="309" y="823"/>
                    </a:lnTo>
                    <a:lnTo>
                      <a:pt x="386" y="798"/>
                    </a:lnTo>
                    <a:lnTo>
                      <a:pt x="438" y="721"/>
                    </a:lnTo>
                    <a:lnTo>
                      <a:pt x="438" y="643"/>
                    </a:lnTo>
                    <a:lnTo>
                      <a:pt x="438" y="206"/>
                    </a:lnTo>
                    <a:lnTo>
                      <a:pt x="438" y="129"/>
                    </a:lnTo>
                    <a:lnTo>
                      <a:pt x="386" y="52"/>
                    </a:lnTo>
                    <a:lnTo>
                      <a:pt x="309" y="2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494;p54">
                <a:extLst>
                  <a:ext uri="{FF2B5EF4-FFF2-40B4-BE49-F238E27FC236}">
                    <a16:creationId xmlns:a16="http://schemas.microsoft.com/office/drawing/2014/main" id="{DD2F9888-4D84-456A-BA8B-1D8C7497FE6B}"/>
                  </a:ext>
                </a:extLst>
              </p:cNvPr>
              <p:cNvSpPr/>
              <p:nvPr/>
            </p:nvSpPr>
            <p:spPr>
              <a:xfrm>
                <a:off x="6060375" y="3812725"/>
                <a:ext cx="2190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76" h="439" extrusionOk="0">
                    <a:moveTo>
                      <a:pt x="232" y="1"/>
                    </a:moveTo>
                    <a:lnTo>
                      <a:pt x="155" y="27"/>
                    </a:lnTo>
                    <a:lnTo>
                      <a:pt x="78" y="78"/>
                    </a:lnTo>
                    <a:lnTo>
                      <a:pt x="26" y="130"/>
                    </a:lnTo>
                    <a:lnTo>
                      <a:pt x="1" y="232"/>
                    </a:lnTo>
                    <a:lnTo>
                      <a:pt x="26" y="310"/>
                    </a:lnTo>
                    <a:lnTo>
                      <a:pt x="78" y="387"/>
                    </a:lnTo>
                    <a:lnTo>
                      <a:pt x="155" y="413"/>
                    </a:lnTo>
                    <a:lnTo>
                      <a:pt x="232" y="438"/>
                    </a:lnTo>
                    <a:lnTo>
                      <a:pt x="644" y="438"/>
                    </a:lnTo>
                    <a:lnTo>
                      <a:pt x="721" y="413"/>
                    </a:lnTo>
                    <a:lnTo>
                      <a:pt x="798" y="387"/>
                    </a:lnTo>
                    <a:lnTo>
                      <a:pt x="849" y="310"/>
                    </a:lnTo>
                    <a:lnTo>
                      <a:pt x="875" y="232"/>
                    </a:lnTo>
                    <a:lnTo>
                      <a:pt x="849" y="130"/>
                    </a:lnTo>
                    <a:lnTo>
                      <a:pt x="798" y="78"/>
                    </a:lnTo>
                    <a:lnTo>
                      <a:pt x="721" y="27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495;p54">
                <a:extLst>
                  <a:ext uri="{FF2B5EF4-FFF2-40B4-BE49-F238E27FC236}">
                    <a16:creationId xmlns:a16="http://schemas.microsoft.com/office/drawing/2014/main" id="{C3B026FE-D0FA-4745-B0A8-82DB398D1C1E}"/>
                  </a:ext>
                </a:extLst>
              </p:cNvPr>
              <p:cNvSpPr/>
              <p:nvPr/>
            </p:nvSpPr>
            <p:spPr>
              <a:xfrm>
                <a:off x="5986425" y="3886700"/>
                <a:ext cx="109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849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7"/>
                    </a:lnTo>
                    <a:lnTo>
                      <a:pt x="26" y="129"/>
                    </a:lnTo>
                    <a:lnTo>
                      <a:pt x="0" y="232"/>
                    </a:lnTo>
                    <a:lnTo>
                      <a:pt x="0" y="643"/>
                    </a:lnTo>
                    <a:lnTo>
                      <a:pt x="26" y="720"/>
                    </a:lnTo>
                    <a:lnTo>
                      <a:pt x="78" y="797"/>
                    </a:lnTo>
                    <a:lnTo>
                      <a:pt x="155" y="849"/>
                    </a:lnTo>
                    <a:lnTo>
                      <a:pt x="309" y="849"/>
                    </a:lnTo>
                    <a:lnTo>
                      <a:pt x="386" y="797"/>
                    </a:lnTo>
                    <a:lnTo>
                      <a:pt x="438" y="720"/>
                    </a:lnTo>
                    <a:lnTo>
                      <a:pt x="438" y="643"/>
                    </a:lnTo>
                    <a:lnTo>
                      <a:pt x="438" y="232"/>
                    </a:lnTo>
                    <a:lnTo>
                      <a:pt x="438" y="129"/>
                    </a:lnTo>
                    <a:lnTo>
                      <a:pt x="386" y="77"/>
                    </a:lnTo>
                    <a:lnTo>
                      <a:pt x="309" y="2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496;p54">
                <a:extLst>
                  <a:ext uri="{FF2B5EF4-FFF2-40B4-BE49-F238E27FC236}">
                    <a16:creationId xmlns:a16="http://schemas.microsoft.com/office/drawing/2014/main" id="{5D979614-2002-4233-B97E-1E614BB68D9B}"/>
                  </a:ext>
                </a:extLst>
              </p:cNvPr>
              <p:cNvSpPr/>
              <p:nvPr/>
            </p:nvSpPr>
            <p:spPr>
              <a:xfrm>
                <a:off x="5902175" y="3812725"/>
                <a:ext cx="21250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850" h="439" extrusionOk="0">
                    <a:moveTo>
                      <a:pt x="232" y="1"/>
                    </a:moveTo>
                    <a:lnTo>
                      <a:pt x="129" y="27"/>
                    </a:lnTo>
                    <a:lnTo>
                      <a:pt x="78" y="78"/>
                    </a:lnTo>
                    <a:lnTo>
                      <a:pt x="27" y="130"/>
                    </a:lnTo>
                    <a:lnTo>
                      <a:pt x="1" y="232"/>
                    </a:lnTo>
                    <a:lnTo>
                      <a:pt x="27" y="310"/>
                    </a:lnTo>
                    <a:lnTo>
                      <a:pt x="78" y="387"/>
                    </a:lnTo>
                    <a:lnTo>
                      <a:pt x="129" y="413"/>
                    </a:lnTo>
                    <a:lnTo>
                      <a:pt x="232" y="438"/>
                    </a:lnTo>
                    <a:lnTo>
                      <a:pt x="644" y="438"/>
                    </a:lnTo>
                    <a:lnTo>
                      <a:pt x="721" y="413"/>
                    </a:lnTo>
                    <a:lnTo>
                      <a:pt x="798" y="387"/>
                    </a:lnTo>
                    <a:lnTo>
                      <a:pt x="850" y="310"/>
                    </a:lnTo>
                    <a:lnTo>
                      <a:pt x="850" y="232"/>
                    </a:lnTo>
                    <a:lnTo>
                      <a:pt x="850" y="130"/>
                    </a:lnTo>
                    <a:lnTo>
                      <a:pt x="798" y="78"/>
                    </a:lnTo>
                    <a:lnTo>
                      <a:pt x="721" y="27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497;p54">
                <a:extLst>
                  <a:ext uri="{FF2B5EF4-FFF2-40B4-BE49-F238E27FC236}">
                    <a16:creationId xmlns:a16="http://schemas.microsoft.com/office/drawing/2014/main" id="{4941A555-307B-4B83-B6D2-3ACCAA6EB4EB}"/>
                  </a:ext>
                </a:extLst>
              </p:cNvPr>
              <p:cNvSpPr/>
              <p:nvPr/>
            </p:nvSpPr>
            <p:spPr>
              <a:xfrm>
                <a:off x="5986425" y="3772225"/>
                <a:ext cx="34100" cy="5147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2059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8"/>
                    </a:lnTo>
                    <a:lnTo>
                      <a:pt x="26" y="129"/>
                    </a:lnTo>
                    <a:lnTo>
                      <a:pt x="0" y="232"/>
                    </a:lnTo>
                    <a:lnTo>
                      <a:pt x="0" y="1852"/>
                    </a:lnTo>
                    <a:lnTo>
                      <a:pt x="26" y="1930"/>
                    </a:lnTo>
                    <a:lnTo>
                      <a:pt x="78" y="2007"/>
                    </a:lnTo>
                    <a:lnTo>
                      <a:pt x="155" y="2033"/>
                    </a:lnTo>
                    <a:lnTo>
                      <a:pt x="232" y="2058"/>
                    </a:lnTo>
                    <a:lnTo>
                      <a:pt x="1132" y="2058"/>
                    </a:lnTo>
                    <a:lnTo>
                      <a:pt x="1235" y="2033"/>
                    </a:lnTo>
                    <a:lnTo>
                      <a:pt x="1287" y="2007"/>
                    </a:lnTo>
                    <a:lnTo>
                      <a:pt x="1338" y="1930"/>
                    </a:lnTo>
                    <a:lnTo>
                      <a:pt x="1364" y="1852"/>
                    </a:lnTo>
                    <a:lnTo>
                      <a:pt x="1338" y="1750"/>
                    </a:lnTo>
                    <a:lnTo>
                      <a:pt x="1287" y="1698"/>
                    </a:lnTo>
                    <a:lnTo>
                      <a:pt x="1235" y="1647"/>
                    </a:lnTo>
                    <a:lnTo>
                      <a:pt x="1132" y="1621"/>
                    </a:lnTo>
                    <a:lnTo>
                      <a:pt x="438" y="1621"/>
                    </a:lnTo>
                    <a:lnTo>
                      <a:pt x="438" y="232"/>
                    </a:lnTo>
                    <a:lnTo>
                      <a:pt x="438" y="129"/>
                    </a:lnTo>
                    <a:lnTo>
                      <a:pt x="386" y="78"/>
                    </a:lnTo>
                    <a:lnTo>
                      <a:pt x="309" y="2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498;p54">
                <a:extLst>
                  <a:ext uri="{FF2B5EF4-FFF2-40B4-BE49-F238E27FC236}">
                    <a16:creationId xmlns:a16="http://schemas.microsoft.com/office/drawing/2014/main" id="{7DD23FA3-8FBB-4212-8C6D-2E9AED6F9F51}"/>
                  </a:ext>
                </a:extLst>
              </p:cNvPr>
              <p:cNvSpPr/>
              <p:nvPr/>
            </p:nvSpPr>
            <p:spPr>
              <a:xfrm>
                <a:off x="5876450" y="3702775"/>
                <a:ext cx="231525" cy="230875"/>
              </a:xfrm>
              <a:custGeom>
                <a:avLst/>
                <a:gdLst/>
                <a:ahLst/>
                <a:cxnLst/>
                <a:rect l="l" t="t" r="r" b="b"/>
                <a:pathLst>
                  <a:path w="9261" h="9235" extrusionOk="0">
                    <a:moveTo>
                      <a:pt x="4348" y="0"/>
                    </a:moveTo>
                    <a:lnTo>
                      <a:pt x="4065" y="26"/>
                    </a:lnTo>
                    <a:lnTo>
                      <a:pt x="3782" y="78"/>
                    </a:lnTo>
                    <a:lnTo>
                      <a:pt x="3499" y="129"/>
                    </a:lnTo>
                    <a:lnTo>
                      <a:pt x="3216" y="206"/>
                    </a:lnTo>
                    <a:lnTo>
                      <a:pt x="2959" y="309"/>
                    </a:lnTo>
                    <a:lnTo>
                      <a:pt x="2702" y="412"/>
                    </a:lnTo>
                    <a:lnTo>
                      <a:pt x="2445" y="541"/>
                    </a:lnTo>
                    <a:lnTo>
                      <a:pt x="2187" y="669"/>
                    </a:lnTo>
                    <a:lnTo>
                      <a:pt x="1956" y="849"/>
                    </a:lnTo>
                    <a:lnTo>
                      <a:pt x="1750" y="1004"/>
                    </a:lnTo>
                    <a:lnTo>
                      <a:pt x="1519" y="1184"/>
                    </a:lnTo>
                    <a:lnTo>
                      <a:pt x="1313" y="1389"/>
                    </a:lnTo>
                    <a:lnTo>
                      <a:pt x="1133" y="1595"/>
                    </a:lnTo>
                    <a:lnTo>
                      <a:pt x="953" y="1827"/>
                    </a:lnTo>
                    <a:lnTo>
                      <a:pt x="773" y="2058"/>
                    </a:lnTo>
                    <a:lnTo>
                      <a:pt x="747" y="2135"/>
                    </a:lnTo>
                    <a:lnTo>
                      <a:pt x="747" y="2213"/>
                    </a:lnTo>
                    <a:lnTo>
                      <a:pt x="773" y="2290"/>
                    </a:lnTo>
                    <a:lnTo>
                      <a:pt x="824" y="2367"/>
                    </a:lnTo>
                    <a:lnTo>
                      <a:pt x="927" y="2393"/>
                    </a:lnTo>
                    <a:lnTo>
                      <a:pt x="1004" y="2393"/>
                    </a:lnTo>
                    <a:lnTo>
                      <a:pt x="1081" y="2367"/>
                    </a:lnTo>
                    <a:lnTo>
                      <a:pt x="1133" y="2290"/>
                    </a:lnTo>
                    <a:lnTo>
                      <a:pt x="1287" y="2084"/>
                    </a:lnTo>
                    <a:lnTo>
                      <a:pt x="1441" y="1878"/>
                    </a:lnTo>
                    <a:lnTo>
                      <a:pt x="1621" y="1698"/>
                    </a:lnTo>
                    <a:lnTo>
                      <a:pt x="1827" y="1518"/>
                    </a:lnTo>
                    <a:lnTo>
                      <a:pt x="2007" y="1338"/>
                    </a:lnTo>
                    <a:lnTo>
                      <a:pt x="2213" y="1184"/>
                    </a:lnTo>
                    <a:lnTo>
                      <a:pt x="2419" y="1055"/>
                    </a:lnTo>
                    <a:lnTo>
                      <a:pt x="2650" y="926"/>
                    </a:lnTo>
                    <a:lnTo>
                      <a:pt x="2882" y="824"/>
                    </a:lnTo>
                    <a:lnTo>
                      <a:pt x="3113" y="721"/>
                    </a:lnTo>
                    <a:lnTo>
                      <a:pt x="3345" y="618"/>
                    </a:lnTo>
                    <a:lnTo>
                      <a:pt x="3602" y="566"/>
                    </a:lnTo>
                    <a:lnTo>
                      <a:pt x="3859" y="489"/>
                    </a:lnTo>
                    <a:lnTo>
                      <a:pt x="4116" y="463"/>
                    </a:lnTo>
                    <a:lnTo>
                      <a:pt x="4374" y="438"/>
                    </a:lnTo>
                    <a:lnTo>
                      <a:pt x="5068" y="438"/>
                    </a:lnTo>
                    <a:lnTo>
                      <a:pt x="5480" y="515"/>
                    </a:lnTo>
                    <a:lnTo>
                      <a:pt x="5866" y="618"/>
                    </a:lnTo>
                    <a:lnTo>
                      <a:pt x="6251" y="746"/>
                    </a:lnTo>
                    <a:lnTo>
                      <a:pt x="6637" y="926"/>
                    </a:lnTo>
                    <a:lnTo>
                      <a:pt x="6972" y="1158"/>
                    </a:lnTo>
                    <a:lnTo>
                      <a:pt x="7306" y="1389"/>
                    </a:lnTo>
                    <a:lnTo>
                      <a:pt x="7589" y="1647"/>
                    </a:lnTo>
                    <a:lnTo>
                      <a:pt x="7872" y="1955"/>
                    </a:lnTo>
                    <a:lnTo>
                      <a:pt x="8103" y="2290"/>
                    </a:lnTo>
                    <a:lnTo>
                      <a:pt x="8309" y="2624"/>
                    </a:lnTo>
                    <a:lnTo>
                      <a:pt x="8489" y="2984"/>
                    </a:lnTo>
                    <a:lnTo>
                      <a:pt x="8644" y="3370"/>
                    </a:lnTo>
                    <a:lnTo>
                      <a:pt x="8747" y="3782"/>
                    </a:lnTo>
                    <a:lnTo>
                      <a:pt x="8798" y="4193"/>
                    </a:lnTo>
                    <a:lnTo>
                      <a:pt x="8824" y="4630"/>
                    </a:lnTo>
                    <a:lnTo>
                      <a:pt x="8798" y="5042"/>
                    </a:lnTo>
                    <a:lnTo>
                      <a:pt x="8747" y="5454"/>
                    </a:lnTo>
                    <a:lnTo>
                      <a:pt x="8644" y="5865"/>
                    </a:lnTo>
                    <a:lnTo>
                      <a:pt x="8489" y="6251"/>
                    </a:lnTo>
                    <a:lnTo>
                      <a:pt x="8309" y="6611"/>
                    </a:lnTo>
                    <a:lnTo>
                      <a:pt x="8103" y="6971"/>
                    </a:lnTo>
                    <a:lnTo>
                      <a:pt x="7872" y="7280"/>
                    </a:lnTo>
                    <a:lnTo>
                      <a:pt x="7589" y="7589"/>
                    </a:lnTo>
                    <a:lnTo>
                      <a:pt x="7306" y="7846"/>
                    </a:lnTo>
                    <a:lnTo>
                      <a:pt x="6972" y="8103"/>
                    </a:lnTo>
                    <a:lnTo>
                      <a:pt x="6637" y="8309"/>
                    </a:lnTo>
                    <a:lnTo>
                      <a:pt x="6251" y="8489"/>
                    </a:lnTo>
                    <a:lnTo>
                      <a:pt x="5866" y="8617"/>
                    </a:lnTo>
                    <a:lnTo>
                      <a:pt x="5480" y="8720"/>
                    </a:lnTo>
                    <a:lnTo>
                      <a:pt x="5068" y="8797"/>
                    </a:lnTo>
                    <a:lnTo>
                      <a:pt x="4631" y="8823"/>
                    </a:lnTo>
                    <a:lnTo>
                      <a:pt x="4194" y="8797"/>
                    </a:lnTo>
                    <a:lnTo>
                      <a:pt x="3782" y="8720"/>
                    </a:lnTo>
                    <a:lnTo>
                      <a:pt x="3396" y="8617"/>
                    </a:lnTo>
                    <a:lnTo>
                      <a:pt x="3010" y="8489"/>
                    </a:lnTo>
                    <a:lnTo>
                      <a:pt x="2625" y="8309"/>
                    </a:lnTo>
                    <a:lnTo>
                      <a:pt x="2290" y="8103"/>
                    </a:lnTo>
                    <a:lnTo>
                      <a:pt x="1956" y="7846"/>
                    </a:lnTo>
                    <a:lnTo>
                      <a:pt x="1673" y="7589"/>
                    </a:lnTo>
                    <a:lnTo>
                      <a:pt x="1390" y="7280"/>
                    </a:lnTo>
                    <a:lnTo>
                      <a:pt x="1158" y="6971"/>
                    </a:lnTo>
                    <a:lnTo>
                      <a:pt x="953" y="6611"/>
                    </a:lnTo>
                    <a:lnTo>
                      <a:pt x="773" y="6251"/>
                    </a:lnTo>
                    <a:lnTo>
                      <a:pt x="618" y="5865"/>
                    </a:lnTo>
                    <a:lnTo>
                      <a:pt x="515" y="5454"/>
                    </a:lnTo>
                    <a:lnTo>
                      <a:pt x="464" y="5042"/>
                    </a:lnTo>
                    <a:lnTo>
                      <a:pt x="438" y="4630"/>
                    </a:lnTo>
                    <a:lnTo>
                      <a:pt x="464" y="4219"/>
                    </a:lnTo>
                    <a:lnTo>
                      <a:pt x="515" y="3807"/>
                    </a:lnTo>
                    <a:lnTo>
                      <a:pt x="618" y="3422"/>
                    </a:lnTo>
                    <a:lnTo>
                      <a:pt x="747" y="3036"/>
                    </a:lnTo>
                    <a:lnTo>
                      <a:pt x="773" y="2959"/>
                    </a:lnTo>
                    <a:lnTo>
                      <a:pt x="747" y="2856"/>
                    </a:lnTo>
                    <a:lnTo>
                      <a:pt x="695" y="2804"/>
                    </a:lnTo>
                    <a:lnTo>
                      <a:pt x="618" y="2753"/>
                    </a:lnTo>
                    <a:lnTo>
                      <a:pt x="541" y="2727"/>
                    </a:lnTo>
                    <a:lnTo>
                      <a:pt x="464" y="2753"/>
                    </a:lnTo>
                    <a:lnTo>
                      <a:pt x="387" y="2804"/>
                    </a:lnTo>
                    <a:lnTo>
                      <a:pt x="335" y="2881"/>
                    </a:lnTo>
                    <a:lnTo>
                      <a:pt x="207" y="3293"/>
                    </a:lnTo>
                    <a:lnTo>
                      <a:pt x="78" y="3730"/>
                    </a:lnTo>
                    <a:lnTo>
                      <a:pt x="27" y="4167"/>
                    </a:lnTo>
                    <a:lnTo>
                      <a:pt x="1" y="4630"/>
                    </a:lnTo>
                    <a:lnTo>
                      <a:pt x="27" y="5093"/>
                    </a:lnTo>
                    <a:lnTo>
                      <a:pt x="104" y="5556"/>
                    </a:lnTo>
                    <a:lnTo>
                      <a:pt x="207" y="5994"/>
                    </a:lnTo>
                    <a:lnTo>
                      <a:pt x="361" y="6431"/>
                    </a:lnTo>
                    <a:lnTo>
                      <a:pt x="567" y="6817"/>
                    </a:lnTo>
                    <a:lnTo>
                      <a:pt x="798" y="7203"/>
                    </a:lnTo>
                    <a:lnTo>
                      <a:pt x="1056" y="7563"/>
                    </a:lnTo>
                    <a:lnTo>
                      <a:pt x="1364" y="7897"/>
                    </a:lnTo>
                    <a:lnTo>
                      <a:pt x="1699" y="8180"/>
                    </a:lnTo>
                    <a:lnTo>
                      <a:pt x="2033" y="8463"/>
                    </a:lnTo>
                    <a:lnTo>
                      <a:pt x="2419" y="8695"/>
                    </a:lnTo>
                    <a:lnTo>
                      <a:pt x="2830" y="8875"/>
                    </a:lnTo>
                    <a:lnTo>
                      <a:pt x="3268" y="9029"/>
                    </a:lnTo>
                    <a:lnTo>
                      <a:pt x="3705" y="9158"/>
                    </a:lnTo>
                    <a:lnTo>
                      <a:pt x="4168" y="9235"/>
                    </a:lnTo>
                    <a:lnTo>
                      <a:pt x="5094" y="9235"/>
                    </a:lnTo>
                    <a:lnTo>
                      <a:pt x="5557" y="9158"/>
                    </a:lnTo>
                    <a:lnTo>
                      <a:pt x="5994" y="9029"/>
                    </a:lnTo>
                    <a:lnTo>
                      <a:pt x="6431" y="8875"/>
                    </a:lnTo>
                    <a:lnTo>
                      <a:pt x="6843" y="8695"/>
                    </a:lnTo>
                    <a:lnTo>
                      <a:pt x="7203" y="8463"/>
                    </a:lnTo>
                    <a:lnTo>
                      <a:pt x="7563" y="8180"/>
                    </a:lnTo>
                    <a:lnTo>
                      <a:pt x="7898" y="7897"/>
                    </a:lnTo>
                    <a:lnTo>
                      <a:pt x="8206" y="7563"/>
                    </a:lnTo>
                    <a:lnTo>
                      <a:pt x="8464" y="7203"/>
                    </a:lnTo>
                    <a:lnTo>
                      <a:pt x="8695" y="6817"/>
                    </a:lnTo>
                    <a:lnTo>
                      <a:pt x="8901" y="6431"/>
                    </a:lnTo>
                    <a:lnTo>
                      <a:pt x="9055" y="5994"/>
                    </a:lnTo>
                    <a:lnTo>
                      <a:pt x="9158" y="5556"/>
                    </a:lnTo>
                    <a:lnTo>
                      <a:pt x="9235" y="5093"/>
                    </a:lnTo>
                    <a:lnTo>
                      <a:pt x="9261" y="4630"/>
                    </a:lnTo>
                    <a:lnTo>
                      <a:pt x="9235" y="4142"/>
                    </a:lnTo>
                    <a:lnTo>
                      <a:pt x="9158" y="3679"/>
                    </a:lnTo>
                    <a:lnTo>
                      <a:pt x="9055" y="3241"/>
                    </a:lnTo>
                    <a:lnTo>
                      <a:pt x="8901" y="2830"/>
                    </a:lnTo>
                    <a:lnTo>
                      <a:pt x="8695" y="2418"/>
                    </a:lnTo>
                    <a:lnTo>
                      <a:pt x="8464" y="2033"/>
                    </a:lnTo>
                    <a:lnTo>
                      <a:pt x="8206" y="1672"/>
                    </a:lnTo>
                    <a:lnTo>
                      <a:pt x="7898" y="1338"/>
                    </a:lnTo>
                    <a:lnTo>
                      <a:pt x="7563" y="1055"/>
                    </a:lnTo>
                    <a:lnTo>
                      <a:pt x="7203" y="772"/>
                    </a:lnTo>
                    <a:lnTo>
                      <a:pt x="6843" y="541"/>
                    </a:lnTo>
                    <a:lnTo>
                      <a:pt x="6431" y="361"/>
                    </a:lnTo>
                    <a:lnTo>
                      <a:pt x="5994" y="206"/>
                    </a:lnTo>
                    <a:lnTo>
                      <a:pt x="5557" y="78"/>
                    </a:lnTo>
                    <a:lnTo>
                      <a:pt x="5094" y="26"/>
                    </a:lnTo>
                    <a:lnTo>
                      <a:pt x="4631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4D0F4CAB-41BB-4378-859D-3C2E1749DEF0}"/>
              </a:ext>
            </a:extLst>
          </p:cNvPr>
          <p:cNvGrpSpPr/>
          <p:nvPr/>
        </p:nvGrpSpPr>
        <p:grpSpPr>
          <a:xfrm>
            <a:off x="476571" y="1236015"/>
            <a:ext cx="1037400" cy="1037400"/>
            <a:chOff x="1743381" y="1161475"/>
            <a:chExt cx="1037400" cy="1037400"/>
          </a:xfrm>
        </p:grpSpPr>
        <p:sp>
          <p:nvSpPr>
            <p:cNvPr id="40" name="Google Shape;1040;p43">
              <a:extLst>
                <a:ext uri="{FF2B5EF4-FFF2-40B4-BE49-F238E27FC236}">
                  <a16:creationId xmlns:a16="http://schemas.microsoft.com/office/drawing/2014/main" id="{34618FE7-44BD-4BD1-A319-816399D960F5}"/>
                </a:ext>
              </a:extLst>
            </p:cNvPr>
            <p:cNvSpPr/>
            <p:nvPr/>
          </p:nvSpPr>
          <p:spPr>
            <a:xfrm>
              <a:off x="1743381" y="116147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2353;p54">
              <a:extLst>
                <a:ext uri="{FF2B5EF4-FFF2-40B4-BE49-F238E27FC236}">
                  <a16:creationId xmlns:a16="http://schemas.microsoft.com/office/drawing/2014/main" id="{7A5643CF-6B2E-4E3F-B9A4-34248905A33C}"/>
                </a:ext>
              </a:extLst>
            </p:cNvPr>
            <p:cNvGrpSpPr/>
            <p:nvPr/>
          </p:nvGrpSpPr>
          <p:grpSpPr>
            <a:xfrm>
              <a:off x="1959510" y="1395257"/>
              <a:ext cx="605141" cy="569835"/>
              <a:chOff x="2049600" y="3447475"/>
              <a:chExt cx="373000" cy="313200"/>
            </a:xfrm>
          </p:grpSpPr>
          <p:sp>
            <p:nvSpPr>
              <p:cNvPr id="66" name="Google Shape;2354;p54">
                <a:extLst>
                  <a:ext uri="{FF2B5EF4-FFF2-40B4-BE49-F238E27FC236}">
                    <a16:creationId xmlns:a16="http://schemas.microsoft.com/office/drawing/2014/main" id="{D262A767-C474-4E72-BA86-BBAD99B483DA}"/>
                  </a:ext>
                </a:extLst>
              </p:cNvPr>
              <p:cNvSpPr/>
              <p:nvPr/>
            </p:nvSpPr>
            <p:spPr>
              <a:xfrm>
                <a:off x="2055400" y="3511150"/>
                <a:ext cx="288750" cy="216725"/>
              </a:xfrm>
              <a:custGeom>
                <a:avLst/>
                <a:gdLst/>
                <a:ahLst/>
                <a:cxnLst/>
                <a:rect l="l" t="t" r="r" b="b"/>
                <a:pathLst>
                  <a:path w="11550" h="8669" extrusionOk="0">
                    <a:moveTo>
                      <a:pt x="566" y="0"/>
                    </a:moveTo>
                    <a:lnTo>
                      <a:pt x="0" y="592"/>
                    </a:lnTo>
                    <a:lnTo>
                      <a:pt x="0" y="8231"/>
                    </a:lnTo>
                    <a:lnTo>
                      <a:pt x="0" y="8309"/>
                    </a:lnTo>
                    <a:lnTo>
                      <a:pt x="26" y="8411"/>
                    </a:lnTo>
                    <a:lnTo>
                      <a:pt x="78" y="8489"/>
                    </a:lnTo>
                    <a:lnTo>
                      <a:pt x="129" y="8540"/>
                    </a:lnTo>
                    <a:lnTo>
                      <a:pt x="206" y="8591"/>
                    </a:lnTo>
                    <a:lnTo>
                      <a:pt x="283" y="8643"/>
                    </a:lnTo>
                    <a:lnTo>
                      <a:pt x="361" y="8669"/>
                    </a:lnTo>
                    <a:lnTo>
                      <a:pt x="11190" y="8669"/>
                    </a:lnTo>
                    <a:lnTo>
                      <a:pt x="11293" y="8643"/>
                    </a:lnTo>
                    <a:lnTo>
                      <a:pt x="11370" y="8591"/>
                    </a:lnTo>
                    <a:lnTo>
                      <a:pt x="11421" y="8540"/>
                    </a:lnTo>
                    <a:lnTo>
                      <a:pt x="11473" y="8489"/>
                    </a:lnTo>
                    <a:lnTo>
                      <a:pt x="11524" y="8411"/>
                    </a:lnTo>
                    <a:lnTo>
                      <a:pt x="11550" y="8309"/>
                    </a:lnTo>
                    <a:lnTo>
                      <a:pt x="11550" y="8231"/>
                    </a:lnTo>
                    <a:lnTo>
                      <a:pt x="11550" y="592"/>
                    </a:lnTo>
                    <a:lnTo>
                      <a:pt x="10932" y="0"/>
                    </a:lnTo>
                    <a:close/>
                  </a:path>
                </a:pathLst>
              </a:custGeom>
              <a:solidFill>
                <a:srgbClr val="F9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2355;p54">
                <a:extLst>
                  <a:ext uri="{FF2B5EF4-FFF2-40B4-BE49-F238E27FC236}">
                    <a16:creationId xmlns:a16="http://schemas.microsoft.com/office/drawing/2014/main" id="{A05EE60A-4EC4-47C1-A110-B0052733399D}"/>
                  </a:ext>
                </a:extLst>
              </p:cNvPr>
              <p:cNvSpPr/>
              <p:nvPr/>
            </p:nvSpPr>
            <p:spPr>
              <a:xfrm>
                <a:off x="2319700" y="3525925"/>
                <a:ext cx="24450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978" h="8078" extrusionOk="0">
                    <a:moveTo>
                      <a:pt x="360" y="1"/>
                    </a:moveTo>
                    <a:lnTo>
                      <a:pt x="360" y="7640"/>
                    </a:lnTo>
                    <a:lnTo>
                      <a:pt x="335" y="7718"/>
                    </a:lnTo>
                    <a:lnTo>
                      <a:pt x="309" y="7820"/>
                    </a:lnTo>
                    <a:lnTo>
                      <a:pt x="283" y="7898"/>
                    </a:lnTo>
                    <a:lnTo>
                      <a:pt x="232" y="7949"/>
                    </a:lnTo>
                    <a:lnTo>
                      <a:pt x="155" y="8000"/>
                    </a:lnTo>
                    <a:lnTo>
                      <a:pt x="78" y="8052"/>
                    </a:lnTo>
                    <a:lnTo>
                      <a:pt x="0" y="8078"/>
                    </a:lnTo>
                    <a:lnTo>
                      <a:pt x="618" y="8078"/>
                    </a:lnTo>
                    <a:lnTo>
                      <a:pt x="721" y="8052"/>
                    </a:lnTo>
                    <a:lnTo>
                      <a:pt x="798" y="8000"/>
                    </a:lnTo>
                    <a:lnTo>
                      <a:pt x="849" y="7949"/>
                    </a:lnTo>
                    <a:lnTo>
                      <a:pt x="901" y="7898"/>
                    </a:lnTo>
                    <a:lnTo>
                      <a:pt x="952" y="7820"/>
                    </a:lnTo>
                    <a:lnTo>
                      <a:pt x="978" y="7718"/>
                    </a:lnTo>
                    <a:lnTo>
                      <a:pt x="978" y="7640"/>
                    </a:lnTo>
                    <a:lnTo>
                      <a:pt x="97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356;p54">
                <a:extLst>
                  <a:ext uri="{FF2B5EF4-FFF2-40B4-BE49-F238E27FC236}">
                    <a16:creationId xmlns:a16="http://schemas.microsoft.com/office/drawing/2014/main" id="{316078A9-C6ED-4992-AB82-8FB3720205AB}"/>
                  </a:ext>
                </a:extLst>
              </p:cNvPr>
              <p:cNvSpPr/>
              <p:nvPr/>
            </p:nvSpPr>
            <p:spPr>
              <a:xfrm>
                <a:off x="2055400" y="3473850"/>
                <a:ext cx="28875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11550" h="2084" extrusionOk="0">
                    <a:moveTo>
                      <a:pt x="361" y="0"/>
                    </a:moveTo>
                    <a:lnTo>
                      <a:pt x="283" y="26"/>
                    </a:lnTo>
                    <a:lnTo>
                      <a:pt x="206" y="77"/>
                    </a:lnTo>
                    <a:lnTo>
                      <a:pt x="129" y="129"/>
                    </a:lnTo>
                    <a:lnTo>
                      <a:pt x="78" y="206"/>
                    </a:lnTo>
                    <a:lnTo>
                      <a:pt x="26" y="283"/>
                    </a:lnTo>
                    <a:lnTo>
                      <a:pt x="0" y="360"/>
                    </a:lnTo>
                    <a:lnTo>
                      <a:pt x="0" y="463"/>
                    </a:lnTo>
                    <a:lnTo>
                      <a:pt x="0" y="2084"/>
                    </a:lnTo>
                    <a:lnTo>
                      <a:pt x="11550" y="2084"/>
                    </a:lnTo>
                    <a:lnTo>
                      <a:pt x="11550" y="463"/>
                    </a:lnTo>
                    <a:lnTo>
                      <a:pt x="11550" y="360"/>
                    </a:lnTo>
                    <a:lnTo>
                      <a:pt x="11524" y="283"/>
                    </a:lnTo>
                    <a:lnTo>
                      <a:pt x="11473" y="206"/>
                    </a:lnTo>
                    <a:lnTo>
                      <a:pt x="11421" y="129"/>
                    </a:lnTo>
                    <a:lnTo>
                      <a:pt x="11370" y="77"/>
                    </a:lnTo>
                    <a:lnTo>
                      <a:pt x="11293" y="26"/>
                    </a:lnTo>
                    <a:lnTo>
                      <a:pt x="11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357;p54">
                <a:extLst>
                  <a:ext uri="{FF2B5EF4-FFF2-40B4-BE49-F238E27FC236}">
                    <a16:creationId xmlns:a16="http://schemas.microsoft.com/office/drawing/2014/main" id="{0C766CB9-0281-4C51-8EF5-3BBEB7B0CB44}"/>
                  </a:ext>
                </a:extLst>
              </p:cNvPr>
              <p:cNvSpPr/>
              <p:nvPr/>
            </p:nvSpPr>
            <p:spPr>
              <a:xfrm>
                <a:off x="2261175" y="3671275"/>
                <a:ext cx="155650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3344" extrusionOk="0">
                    <a:moveTo>
                      <a:pt x="3345" y="0"/>
                    </a:moveTo>
                    <a:lnTo>
                      <a:pt x="3164" y="51"/>
                    </a:lnTo>
                    <a:lnTo>
                      <a:pt x="2984" y="26"/>
                    </a:lnTo>
                    <a:lnTo>
                      <a:pt x="1" y="540"/>
                    </a:lnTo>
                    <a:lnTo>
                      <a:pt x="1" y="2984"/>
                    </a:lnTo>
                    <a:lnTo>
                      <a:pt x="26" y="3112"/>
                    </a:lnTo>
                    <a:lnTo>
                      <a:pt x="104" y="3241"/>
                    </a:lnTo>
                    <a:lnTo>
                      <a:pt x="232" y="3318"/>
                    </a:lnTo>
                    <a:lnTo>
                      <a:pt x="361" y="3344"/>
                    </a:lnTo>
                    <a:lnTo>
                      <a:pt x="5865" y="3344"/>
                    </a:lnTo>
                    <a:lnTo>
                      <a:pt x="6020" y="3318"/>
                    </a:lnTo>
                    <a:lnTo>
                      <a:pt x="6123" y="3241"/>
                    </a:lnTo>
                    <a:lnTo>
                      <a:pt x="6200" y="3112"/>
                    </a:lnTo>
                    <a:lnTo>
                      <a:pt x="6225" y="2984"/>
                    </a:lnTo>
                    <a:lnTo>
                      <a:pt x="6225" y="540"/>
                    </a:lnTo>
                    <a:lnTo>
                      <a:pt x="3345" y="0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358;p54">
                <a:extLst>
                  <a:ext uri="{FF2B5EF4-FFF2-40B4-BE49-F238E27FC236}">
                    <a16:creationId xmlns:a16="http://schemas.microsoft.com/office/drawing/2014/main" id="{D6E4E8C9-2BBB-442E-822C-D589394F3A32}"/>
                  </a:ext>
                </a:extLst>
              </p:cNvPr>
              <p:cNvSpPr/>
              <p:nvPr/>
            </p:nvSpPr>
            <p:spPr>
              <a:xfrm>
                <a:off x="2387225" y="3680900"/>
                <a:ext cx="29600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2959" extrusionOk="0">
                    <a:moveTo>
                      <a:pt x="360" y="1"/>
                    </a:moveTo>
                    <a:lnTo>
                      <a:pt x="360" y="2599"/>
                    </a:lnTo>
                    <a:lnTo>
                      <a:pt x="335" y="2727"/>
                    </a:lnTo>
                    <a:lnTo>
                      <a:pt x="257" y="2856"/>
                    </a:lnTo>
                    <a:lnTo>
                      <a:pt x="155" y="2933"/>
                    </a:lnTo>
                    <a:lnTo>
                      <a:pt x="0" y="2959"/>
                    </a:lnTo>
                    <a:lnTo>
                      <a:pt x="823" y="2959"/>
                    </a:lnTo>
                    <a:lnTo>
                      <a:pt x="978" y="2933"/>
                    </a:lnTo>
                    <a:lnTo>
                      <a:pt x="1081" y="2856"/>
                    </a:lnTo>
                    <a:lnTo>
                      <a:pt x="1158" y="2727"/>
                    </a:lnTo>
                    <a:lnTo>
                      <a:pt x="1183" y="2599"/>
                    </a:lnTo>
                    <a:lnTo>
                      <a:pt x="1183" y="155"/>
                    </a:ln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359;p54">
                <a:extLst>
                  <a:ext uri="{FF2B5EF4-FFF2-40B4-BE49-F238E27FC236}">
                    <a16:creationId xmlns:a16="http://schemas.microsoft.com/office/drawing/2014/main" id="{D912A7E6-DE45-4984-97C2-6F494AC45F39}"/>
                  </a:ext>
                </a:extLst>
              </p:cNvPr>
              <p:cNvSpPr/>
              <p:nvPr/>
            </p:nvSpPr>
            <p:spPr>
              <a:xfrm>
                <a:off x="2261175" y="3642325"/>
                <a:ext cx="155650" cy="69475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2779" extrusionOk="0">
                    <a:moveTo>
                      <a:pt x="361" y="1"/>
                    </a:moveTo>
                    <a:lnTo>
                      <a:pt x="232" y="26"/>
                    </a:lnTo>
                    <a:lnTo>
                      <a:pt x="104" y="103"/>
                    </a:lnTo>
                    <a:lnTo>
                      <a:pt x="26" y="232"/>
                    </a:lnTo>
                    <a:lnTo>
                      <a:pt x="1" y="361"/>
                    </a:lnTo>
                    <a:lnTo>
                      <a:pt x="1" y="1698"/>
                    </a:lnTo>
                    <a:lnTo>
                      <a:pt x="2984" y="2753"/>
                    </a:lnTo>
                    <a:lnTo>
                      <a:pt x="3164" y="2779"/>
                    </a:lnTo>
                    <a:lnTo>
                      <a:pt x="3345" y="2753"/>
                    </a:lnTo>
                    <a:lnTo>
                      <a:pt x="6225" y="1698"/>
                    </a:lnTo>
                    <a:lnTo>
                      <a:pt x="6225" y="361"/>
                    </a:lnTo>
                    <a:lnTo>
                      <a:pt x="6200" y="232"/>
                    </a:lnTo>
                    <a:lnTo>
                      <a:pt x="6123" y="103"/>
                    </a:lnTo>
                    <a:lnTo>
                      <a:pt x="6020" y="26"/>
                    </a:lnTo>
                    <a:lnTo>
                      <a:pt x="58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360;p54">
                <a:extLst>
                  <a:ext uri="{FF2B5EF4-FFF2-40B4-BE49-F238E27FC236}">
                    <a16:creationId xmlns:a16="http://schemas.microsoft.com/office/drawing/2014/main" id="{A28547DB-850A-4685-91A2-CF90488553BD}"/>
                  </a:ext>
                </a:extLst>
              </p:cNvPr>
              <p:cNvSpPr/>
              <p:nvPr/>
            </p:nvSpPr>
            <p:spPr>
              <a:xfrm>
                <a:off x="2110050" y="3453275"/>
                <a:ext cx="30900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544" extrusionOk="0">
                    <a:moveTo>
                      <a:pt x="155" y="0"/>
                    </a:moveTo>
                    <a:lnTo>
                      <a:pt x="78" y="77"/>
                    </a:lnTo>
                    <a:lnTo>
                      <a:pt x="1" y="155"/>
                    </a:lnTo>
                    <a:lnTo>
                      <a:pt x="1" y="283"/>
                    </a:lnTo>
                    <a:lnTo>
                      <a:pt x="1" y="1261"/>
                    </a:lnTo>
                    <a:lnTo>
                      <a:pt x="1" y="1363"/>
                    </a:lnTo>
                    <a:lnTo>
                      <a:pt x="78" y="1466"/>
                    </a:lnTo>
                    <a:lnTo>
                      <a:pt x="155" y="1544"/>
                    </a:lnTo>
                    <a:lnTo>
                      <a:pt x="1055" y="1544"/>
                    </a:lnTo>
                    <a:lnTo>
                      <a:pt x="1158" y="1466"/>
                    </a:lnTo>
                    <a:lnTo>
                      <a:pt x="1210" y="1363"/>
                    </a:lnTo>
                    <a:lnTo>
                      <a:pt x="1236" y="1261"/>
                    </a:lnTo>
                    <a:lnTo>
                      <a:pt x="1236" y="283"/>
                    </a:lnTo>
                    <a:lnTo>
                      <a:pt x="1210" y="155"/>
                    </a:lnTo>
                    <a:lnTo>
                      <a:pt x="1158" y="77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361;p54">
                <a:extLst>
                  <a:ext uri="{FF2B5EF4-FFF2-40B4-BE49-F238E27FC236}">
                    <a16:creationId xmlns:a16="http://schemas.microsoft.com/office/drawing/2014/main" id="{86C1CEF4-E5DD-4E47-8373-302798B9703B}"/>
                  </a:ext>
                </a:extLst>
              </p:cNvPr>
              <p:cNvSpPr/>
              <p:nvPr/>
            </p:nvSpPr>
            <p:spPr>
              <a:xfrm>
                <a:off x="2258600" y="3453275"/>
                <a:ext cx="31550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544" extrusionOk="0">
                    <a:moveTo>
                      <a:pt x="181" y="0"/>
                    </a:moveTo>
                    <a:lnTo>
                      <a:pt x="78" y="77"/>
                    </a:lnTo>
                    <a:lnTo>
                      <a:pt x="26" y="155"/>
                    </a:lnTo>
                    <a:lnTo>
                      <a:pt x="1" y="283"/>
                    </a:lnTo>
                    <a:lnTo>
                      <a:pt x="1" y="1261"/>
                    </a:lnTo>
                    <a:lnTo>
                      <a:pt x="26" y="1363"/>
                    </a:lnTo>
                    <a:lnTo>
                      <a:pt x="78" y="1466"/>
                    </a:lnTo>
                    <a:lnTo>
                      <a:pt x="181" y="1544"/>
                    </a:lnTo>
                    <a:lnTo>
                      <a:pt x="1081" y="1544"/>
                    </a:lnTo>
                    <a:lnTo>
                      <a:pt x="1158" y="1466"/>
                    </a:lnTo>
                    <a:lnTo>
                      <a:pt x="1235" y="1363"/>
                    </a:lnTo>
                    <a:lnTo>
                      <a:pt x="1261" y="1261"/>
                    </a:lnTo>
                    <a:lnTo>
                      <a:pt x="1261" y="283"/>
                    </a:lnTo>
                    <a:lnTo>
                      <a:pt x="1235" y="155"/>
                    </a:lnTo>
                    <a:lnTo>
                      <a:pt x="1158" y="77"/>
                    </a:lnTo>
                    <a:lnTo>
                      <a:pt x="1081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362;p54">
                <a:extLst>
                  <a:ext uri="{FF2B5EF4-FFF2-40B4-BE49-F238E27FC236}">
                    <a16:creationId xmlns:a16="http://schemas.microsoft.com/office/drawing/2014/main" id="{7972DF25-7959-40CF-8D1A-60F067A60FC8}"/>
                  </a:ext>
                </a:extLst>
              </p:cNvPr>
              <p:cNvSpPr/>
              <p:nvPr/>
            </p:nvSpPr>
            <p:spPr>
              <a:xfrm>
                <a:off x="2049600" y="3447475"/>
                <a:ext cx="373000" cy="313200"/>
              </a:xfrm>
              <a:custGeom>
                <a:avLst/>
                <a:gdLst/>
                <a:ahLst/>
                <a:cxnLst/>
                <a:rect l="l" t="t" r="r" b="b"/>
                <a:pathLst>
                  <a:path w="14920" h="12528" extrusionOk="0">
                    <a:moveTo>
                      <a:pt x="3371" y="438"/>
                    </a:moveTo>
                    <a:lnTo>
                      <a:pt x="3422" y="464"/>
                    </a:lnTo>
                    <a:lnTo>
                      <a:pt x="3448" y="515"/>
                    </a:lnTo>
                    <a:lnTo>
                      <a:pt x="3448" y="1493"/>
                    </a:lnTo>
                    <a:lnTo>
                      <a:pt x="3422" y="1544"/>
                    </a:lnTo>
                    <a:lnTo>
                      <a:pt x="3371" y="1570"/>
                    </a:lnTo>
                    <a:lnTo>
                      <a:pt x="2702" y="1570"/>
                    </a:lnTo>
                    <a:lnTo>
                      <a:pt x="2650" y="1544"/>
                    </a:lnTo>
                    <a:lnTo>
                      <a:pt x="2625" y="1493"/>
                    </a:lnTo>
                    <a:lnTo>
                      <a:pt x="2625" y="515"/>
                    </a:lnTo>
                    <a:lnTo>
                      <a:pt x="2650" y="464"/>
                    </a:lnTo>
                    <a:lnTo>
                      <a:pt x="2702" y="438"/>
                    </a:lnTo>
                    <a:close/>
                    <a:moveTo>
                      <a:pt x="9312" y="438"/>
                    </a:moveTo>
                    <a:lnTo>
                      <a:pt x="9364" y="464"/>
                    </a:lnTo>
                    <a:lnTo>
                      <a:pt x="9390" y="515"/>
                    </a:lnTo>
                    <a:lnTo>
                      <a:pt x="9390" y="1493"/>
                    </a:lnTo>
                    <a:lnTo>
                      <a:pt x="9364" y="1544"/>
                    </a:lnTo>
                    <a:lnTo>
                      <a:pt x="9312" y="1570"/>
                    </a:lnTo>
                    <a:lnTo>
                      <a:pt x="8644" y="1570"/>
                    </a:lnTo>
                    <a:lnTo>
                      <a:pt x="8592" y="1544"/>
                    </a:lnTo>
                    <a:lnTo>
                      <a:pt x="8592" y="1493"/>
                    </a:lnTo>
                    <a:lnTo>
                      <a:pt x="8592" y="515"/>
                    </a:lnTo>
                    <a:lnTo>
                      <a:pt x="8592" y="464"/>
                    </a:lnTo>
                    <a:lnTo>
                      <a:pt x="8644" y="438"/>
                    </a:lnTo>
                    <a:close/>
                    <a:moveTo>
                      <a:pt x="11576" y="6894"/>
                    </a:moveTo>
                    <a:lnTo>
                      <a:pt x="11576" y="7563"/>
                    </a:lnTo>
                    <a:lnTo>
                      <a:pt x="10496" y="7563"/>
                    </a:lnTo>
                    <a:lnTo>
                      <a:pt x="10496" y="7126"/>
                    </a:lnTo>
                    <a:lnTo>
                      <a:pt x="10496" y="7023"/>
                    </a:lnTo>
                    <a:lnTo>
                      <a:pt x="10547" y="6946"/>
                    </a:lnTo>
                    <a:lnTo>
                      <a:pt x="10624" y="6894"/>
                    </a:lnTo>
                    <a:close/>
                    <a:moveTo>
                      <a:pt x="12528" y="6894"/>
                    </a:moveTo>
                    <a:lnTo>
                      <a:pt x="12605" y="6946"/>
                    </a:lnTo>
                    <a:lnTo>
                      <a:pt x="12656" y="7023"/>
                    </a:lnTo>
                    <a:lnTo>
                      <a:pt x="12682" y="7126"/>
                    </a:lnTo>
                    <a:lnTo>
                      <a:pt x="12682" y="7563"/>
                    </a:lnTo>
                    <a:lnTo>
                      <a:pt x="12013" y="7563"/>
                    </a:lnTo>
                    <a:lnTo>
                      <a:pt x="12013" y="6894"/>
                    </a:lnTo>
                    <a:close/>
                    <a:moveTo>
                      <a:pt x="14328" y="8000"/>
                    </a:moveTo>
                    <a:lnTo>
                      <a:pt x="14380" y="8026"/>
                    </a:lnTo>
                    <a:lnTo>
                      <a:pt x="14431" y="8052"/>
                    </a:lnTo>
                    <a:lnTo>
                      <a:pt x="14457" y="8103"/>
                    </a:lnTo>
                    <a:lnTo>
                      <a:pt x="14483" y="8155"/>
                    </a:lnTo>
                    <a:lnTo>
                      <a:pt x="14483" y="9338"/>
                    </a:lnTo>
                    <a:lnTo>
                      <a:pt x="13428" y="9724"/>
                    </a:lnTo>
                    <a:lnTo>
                      <a:pt x="13351" y="9775"/>
                    </a:lnTo>
                    <a:lnTo>
                      <a:pt x="13299" y="9852"/>
                    </a:lnTo>
                    <a:lnTo>
                      <a:pt x="13274" y="9930"/>
                    </a:lnTo>
                    <a:lnTo>
                      <a:pt x="13299" y="10007"/>
                    </a:lnTo>
                    <a:lnTo>
                      <a:pt x="13325" y="10084"/>
                    </a:lnTo>
                    <a:lnTo>
                      <a:pt x="13402" y="10135"/>
                    </a:lnTo>
                    <a:lnTo>
                      <a:pt x="13479" y="10161"/>
                    </a:lnTo>
                    <a:lnTo>
                      <a:pt x="13557" y="10135"/>
                    </a:lnTo>
                    <a:lnTo>
                      <a:pt x="14483" y="9801"/>
                    </a:lnTo>
                    <a:lnTo>
                      <a:pt x="14483" y="11936"/>
                    </a:lnTo>
                    <a:lnTo>
                      <a:pt x="14457" y="11987"/>
                    </a:lnTo>
                    <a:lnTo>
                      <a:pt x="14431" y="12039"/>
                    </a:lnTo>
                    <a:lnTo>
                      <a:pt x="14380" y="12064"/>
                    </a:lnTo>
                    <a:lnTo>
                      <a:pt x="14328" y="12090"/>
                    </a:lnTo>
                    <a:lnTo>
                      <a:pt x="8824" y="12090"/>
                    </a:lnTo>
                    <a:lnTo>
                      <a:pt x="8772" y="12064"/>
                    </a:lnTo>
                    <a:lnTo>
                      <a:pt x="8721" y="12039"/>
                    </a:lnTo>
                    <a:lnTo>
                      <a:pt x="8695" y="11987"/>
                    </a:lnTo>
                    <a:lnTo>
                      <a:pt x="8669" y="11936"/>
                    </a:lnTo>
                    <a:lnTo>
                      <a:pt x="8669" y="9801"/>
                    </a:lnTo>
                    <a:lnTo>
                      <a:pt x="11396" y="10753"/>
                    </a:lnTo>
                    <a:lnTo>
                      <a:pt x="11499" y="10778"/>
                    </a:lnTo>
                    <a:lnTo>
                      <a:pt x="11627" y="10804"/>
                    </a:lnTo>
                    <a:lnTo>
                      <a:pt x="11756" y="10778"/>
                    </a:lnTo>
                    <a:lnTo>
                      <a:pt x="11885" y="10753"/>
                    </a:lnTo>
                    <a:lnTo>
                      <a:pt x="12734" y="10444"/>
                    </a:lnTo>
                    <a:lnTo>
                      <a:pt x="12811" y="10393"/>
                    </a:lnTo>
                    <a:lnTo>
                      <a:pt x="12862" y="10341"/>
                    </a:lnTo>
                    <a:lnTo>
                      <a:pt x="12888" y="10238"/>
                    </a:lnTo>
                    <a:lnTo>
                      <a:pt x="12862" y="10161"/>
                    </a:lnTo>
                    <a:lnTo>
                      <a:pt x="12836" y="10084"/>
                    </a:lnTo>
                    <a:lnTo>
                      <a:pt x="12759" y="10032"/>
                    </a:lnTo>
                    <a:lnTo>
                      <a:pt x="12682" y="10007"/>
                    </a:lnTo>
                    <a:lnTo>
                      <a:pt x="12579" y="10032"/>
                    </a:lnTo>
                    <a:lnTo>
                      <a:pt x="11730" y="10341"/>
                    </a:lnTo>
                    <a:lnTo>
                      <a:pt x="11627" y="10367"/>
                    </a:lnTo>
                    <a:lnTo>
                      <a:pt x="11525" y="10341"/>
                    </a:lnTo>
                    <a:lnTo>
                      <a:pt x="8669" y="9338"/>
                    </a:lnTo>
                    <a:lnTo>
                      <a:pt x="8669" y="8155"/>
                    </a:lnTo>
                    <a:lnTo>
                      <a:pt x="8695" y="8103"/>
                    </a:lnTo>
                    <a:lnTo>
                      <a:pt x="8721" y="8052"/>
                    </a:lnTo>
                    <a:lnTo>
                      <a:pt x="8772" y="8026"/>
                    </a:lnTo>
                    <a:lnTo>
                      <a:pt x="8824" y="8000"/>
                    </a:lnTo>
                    <a:close/>
                    <a:moveTo>
                      <a:pt x="2599" y="1"/>
                    </a:moveTo>
                    <a:lnTo>
                      <a:pt x="2496" y="52"/>
                    </a:lnTo>
                    <a:lnTo>
                      <a:pt x="2419" y="78"/>
                    </a:lnTo>
                    <a:lnTo>
                      <a:pt x="2342" y="155"/>
                    </a:lnTo>
                    <a:lnTo>
                      <a:pt x="2265" y="232"/>
                    </a:lnTo>
                    <a:lnTo>
                      <a:pt x="2239" y="309"/>
                    </a:lnTo>
                    <a:lnTo>
                      <a:pt x="2187" y="412"/>
                    </a:lnTo>
                    <a:lnTo>
                      <a:pt x="2187" y="515"/>
                    </a:lnTo>
                    <a:lnTo>
                      <a:pt x="2187" y="850"/>
                    </a:lnTo>
                    <a:lnTo>
                      <a:pt x="541" y="850"/>
                    </a:lnTo>
                    <a:lnTo>
                      <a:pt x="413" y="901"/>
                    </a:lnTo>
                    <a:lnTo>
                      <a:pt x="310" y="952"/>
                    </a:lnTo>
                    <a:lnTo>
                      <a:pt x="207" y="1030"/>
                    </a:lnTo>
                    <a:lnTo>
                      <a:pt x="130" y="1132"/>
                    </a:lnTo>
                    <a:lnTo>
                      <a:pt x="52" y="1235"/>
                    </a:lnTo>
                    <a:lnTo>
                      <a:pt x="27" y="1364"/>
                    </a:lnTo>
                    <a:lnTo>
                      <a:pt x="1" y="1518"/>
                    </a:lnTo>
                    <a:lnTo>
                      <a:pt x="1" y="9081"/>
                    </a:lnTo>
                    <a:lnTo>
                      <a:pt x="27" y="9158"/>
                    </a:lnTo>
                    <a:lnTo>
                      <a:pt x="78" y="9235"/>
                    </a:lnTo>
                    <a:lnTo>
                      <a:pt x="155" y="9286"/>
                    </a:lnTo>
                    <a:lnTo>
                      <a:pt x="310" y="9286"/>
                    </a:lnTo>
                    <a:lnTo>
                      <a:pt x="387" y="9235"/>
                    </a:lnTo>
                    <a:lnTo>
                      <a:pt x="438" y="9158"/>
                    </a:lnTo>
                    <a:lnTo>
                      <a:pt x="438" y="9081"/>
                    </a:lnTo>
                    <a:lnTo>
                      <a:pt x="438" y="3370"/>
                    </a:lnTo>
                    <a:lnTo>
                      <a:pt x="11576" y="3370"/>
                    </a:lnTo>
                    <a:lnTo>
                      <a:pt x="11576" y="6457"/>
                    </a:lnTo>
                    <a:lnTo>
                      <a:pt x="10599" y="6457"/>
                    </a:lnTo>
                    <a:lnTo>
                      <a:pt x="10470" y="6508"/>
                    </a:lnTo>
                    <a:lnTo>
                      <a:pt x="10341" y="6560"/>
                    </a:lnTo>
                    <a:lnTo>
                      <a:pt x="10238" y="6637"/>
                    </a:lnTo>
                    <a:lnTo>
                      <a:pt x="10161" y="6740"/>
                    </a:lnTo>
                    <a:lnTo>
                      <a:pt x="10110" y="6869"/>
                    </a:lnTo>
                    <a:lnTo>
                      <a:pt x="10058" y="6997"/>
                    </a:lnTo>
                    <a:lnTo>
                      <a:pt x="10058" y="7126"/>
                    </a:lnTo>
                    <a:lnTo>
                      <a:pt x="10058" y="7563"/>
                    </a:lnTo>
                    <a:lnTo>
                      <a:pt x="8824" y="7563"/>
                    </a:lnTo>
                    <a:lnTo>
                      <a:pt x="8721" y="7589"/>
                    </a:lnTo>
                    <a:lnTo>
                      <a:pt x="8592" y="7614"/>
                    </a:lnTo>
                    <a:lnTo>
                      <a:pt x="8489" y="7666"/>
                    </a:lnTo>
                    <a:lnTo>
                      <a:pt x="8412" y="7743"/>
                    </a:lnTo>
                    <a:lnTo>
                      <a:pt x="8335" y="7820"/>
                    </a:lnTo>
                    <a:lnTo>
                      <a:pt x="8284" y="7923"/>
                    </a:lnTo>
                    <a:lnTo>
                      <a:pt x="8258" y="8052"/>
                    </a:lnTo>
                    <a:lnTo>
                      <a:pt x="8258" y="8155"/>
                    </a:lnTo>
                    <a:lnTo>
                      <a:pt x="8258" y="11010"/>
                    </a:lnTo>
                    <a:lnTo>
                      <a:pt x="670" y="11010"/>
                    </a:lnTo>
                    <a:lnTo>
                      <a:pt x="593" y="10984"/>
                    </a:lnTo>
                    <a:lnTo>
                      <a:pt x="515" y="10933"/>
                    </a:lnTo>
                    <a:lnTo>
                      <a:pt x="464" y="10856"/>
                    </a:lnTo>
                    <a:lnTo>
                      <a:pt x="438" y="10778"/>
                    </a:lnTo>
                    <a:lnTo>
                      <a:pt x="438" y="9955"/>
                    </a:lnTo>
                    <a:lnTo>
                      <a:pt x="438" y="9878"/>
                    </a:lnTo>
                    <a:lnTo>
                      <a:pt x="387" y="9801"/>
                    </a:lnTo>
                    <a:lnTo>
                      <a:pt x="310" y="9749"/>
                    </a:lnTo>
                    <a:lnTo>
                      <a:pt x="232" y="9724"/>
                    </a:lnTo>
                    <a:lnTo>
                      <a:pt x="155" y="9749"/>
                    </a:lnTo>
                    <a:lnTo>
                      <a:pt x="78" y="9801"/>
                    </a:lnTo>
                    <a:lnTo>
                      <a:pt x="27" y="9878"/>
                    </a:lnTo>
                    <a:lnTo>
                      <a:pt x="1" y="9955"/>
                    </a:lnTo>
                    <a:lnTo>
                      <a:pt x="1" y="10778"/>
                    </a:lnTo>
                    <a:lnTo>
                      <a:pt x="27" y="10907"/>
                    </a:lnTo>
                    <a:lnTo>
                      <a:pt x="52" y="11036"/>
                    </a:lnTo>
                    <a:lnTo>
                      <a:pt x="130" y="11138"/>
                    </a:lnTo>
                    <a:lnTo>
                      <a:pt x="207" y="11241"/>
                    </a:lnTo>
                    <a:lnTo>
                      <a:pt x="310" y="11319"/>
                    </a:lnTo>
                    <a:lnTo>
                      <a:pt x="413" y="11396"/>
                    </a:lnTo>
                    <a:lnTo>
                      <a:pt x="541" y="11421"/>
                    </a:lnTo>
                    <a:lnTo>
                      <a:pt x="670" y="11447"/>
                    </a:lnTo>
                    <a:lnTo>
                      <a:pt x="8258" y="11447"/>
                    </a:lnTo>
                    <a:lnTo>
                      <a:pt x="8258" y="11936"/>
                    </a:lnTo>
                    <a:lnTo>
                      <a:pt x="8258" y="12039"/>
                    </a:lnTo>
                    <a:lnTo>
                      <a:pt x="8284" y="12167"/>
                    </a:lnTo>
                    <a:lnTo>
                      <a:pt x="8335" y="12270"/>
                    </a:lnTo>
                    <a:lnTo>
                      <a:pt x="8412" y="12347"/>
                    </a:lnTo>
                    <a:lnTo>
                      <a:pt x="8489" y="12425"/>
                    </a:lnTo>
                    <a:lnTo>
                      <a:pt x="8592" y="12476"/>
                    </a:lnTo>
                    <a:lnTo>
                      <a:pt x="8721" y="12502"/>
                    </a:lnTo>
                    <a:lnTo>
                      <a:pt x="8824" y="12527"/>
                    </a:lnTo>
                    <a:lnTo>
                      <a:pt x="14328" y="12527"/>
                    </a:lnTo>
                    <a:lnTo>
                      <a:pt x="14457" y="12502"/>
                    </a:lnTo>
                    <a:lnTo>
                      <a:pt x="14560" y="12476"/>
                    </a:lnTo>
                    <a:lnTo>
                      <a:pt x="14663" y="12425"/>
                    </a:lnTo>
                    <a:lnTo>
                      <a:pt x="14740" y="12347"/>
                    </a:lnTo>
                    <a:lnTo>
                      <a:pt x="14817" y="12270"/>
                    </a:lnTo>
                    <a:lnTo>
                      <a:pt x="14869" y="12167"/>
                    </a:lnTo>
                    <a:lnTo>
                      <a:pt x="14894" y="12039"/>
                    </a:lnTo>
                    <a:lnTo>
                      <a:pt x="14920" y="11936"/>
                    </a:lnTo>
                    <a:lnTo>
                      <a:pt x="14920" y="8155"/>
                    </a:lnTo>
                    <a:lnTo>
                      <a:pt x="14894" y="8052"/>
                    </a:lnTo>
                    <a:lnTo>
                      <a:pt x="14869" y="7923"/>
                    </a:lnTo>
                    <a:lnTo>
                      <a:pt x="14817" y="7820"/>
                    </a:lnTo>
                    <a:lnTo>
                      <a:pt x="14740" y="7743"/>
                    </a:lnTo>
                    <a:lnTo>
                      <a:pt x="14663" y="7666"/>
                    </a:lnTo>
                    <a:lnTo>
                      <a:pt x="14560" y="7614"/>
                    </a:lnTo>
                    <a:lnTo>
                      <a:pt x="14457" y="7589"/>
                    </a:lnTo>
                    <a:lnTo>
                      <a:pt x="14328" y="7563"/>
                    </a:lnTo>
                    <a:lnTo>
                      <a:pt x="13119" y="7563"/>
                    </a:lnTo>
                    <a:lnTo>
                      <a:pt x="13119" y="7126"/>
                    </a:lnTo>
                    <a:lnTo>
                      <a:pt x="13094" y="6997"/>
                    </a:lnTo>
                    <a:lnTo>
                      <a:pt x="13068" y="6869"/>
                    </a:lnTo>
                    <a:lnTo>
                      <a:pt x="12991" y="6740"/>
                    </a:lnTo>
                    <a:lnTo>
                      <a:pt x="12914" y="6637"/>
                    </a:lnTo>
                    <a:lnTo>
                      <a:pt x="12811" y="6560"/>
                    </a:lnTo>
                    <a:lnTo>
                      <a:pt x="12682" y="6508"/>
                    </a:lnTo>
                    <a:lnTo>
                      <a:pt x="12553" y="6457"/>
                    </a:lnTo>
                    <a:lnTo>
                      <a:pt x="12013" y="6457"/>
                    </a:lnTo>
                    <a:lnTo>
                      <a:pt x="12013" y="1518"/>
                    </a:lnTo>
                    <a:lnTo>
                      <a:pt x="11988" y="1364"/>
                    </a:lnTo>
                    <a:lnTo>
                      <a:pt x="11962" y="1235"/>
                    </a:lnTo>
                    <a:lnTo>
                      <a:pt x="11885" y="1132"/>
                    </a:lnTo>
                    <a:lnTo>
                      <a:pt x="11808" y="1030"/>
                    </a:lnTo>
                    <a:lnTo>
                      <a:pt x="11705" y="952"/>
                    </a:lnTo>
                    <a:lnTo>
                      <a:pt x="11602" y="901"/>
                    </a:lnTo>
                    <a:lnTo>
                      <a:pt x="11473" y="850"/>
                    </a:lnTo>
                    <a:lnTo>
                      <a:pt x="9827" y="850"/>
                    </a:lnTo>
                    <a:lnTo>
                      <a:pt x="9827" y="515"/>
                    </a:lnTo>
                    <a:lnTo>
                      <a:pt x="9827" y="412"/>
                    </a:lnTo>
                    <a:lnTo>
                      <a:pt x="9801" y="309"/>
                    </a:lnTo>
                    <a:lnTo>
                      <a:pt x="9750" y="232"/>
                    </a:lnTo>
                    <a:lnTo>
                      <a:pt x="9673" y="155"/>
                    </a:lnTo>
                    <a:lnTo>
                      <a:pt x="9595" y="78"/>
                    </a:lnTo>
                    <a:lnTo>
                      <a:pt x="9518" y="52"/>
                    </a:lnTo>
                    <a:lnTo>
                      <a:pt x="9415" y="1"/>
                    </a:lnTo>
                    <a:lnTo>
                      <a:pt x="8541" y="1"/>
                    </a:lnTo>
                    <a:lnTo>
                      <a:pt x="8464" y="52"/>
                    </a:lnTo>
                    <a:lnTo>
                      <a:pt x="8361" y="78"/>
                    </a:lnTo>
                    <a:lnTo>
                      <a:pt x="8284" y="155"/>
                    </a:lnTo>
                    <a:lnTo>
                      <a:pt x="8232" y="232"/>
                    </a:lnTo>
                    <a:lnTo>
                      <a:pt x="8181" y="309"/>
                    </a:lnTo>
                    <a:lnTo>
                      <a:pt x="8155" y="412"/>
                    </a:lnTo>
                    <a:lnTo>
                      <a:pt x="8155" y="515"/>
                    </a:lnTo>
                    <a:lnTo>
                      <a:pt x="8155" y="850"/>
                    </a:lnTo>
                    <a:lnTo>
                      <a:pt x="7126" y="850"/>
                    </a:lnTo>
                    <a:lnTo>
                      <a:pt x="7049" y="901"/>
                    </a:lnTo>
                    <a:lnTo>
                      <a:pt x="6997" y="978"/>
                    </a:lnTo>
                    <a:lnTo>
                      <a:pt x="6997" y="1055"/>
                    </a:lnTo>
                    <a:lnTo>
                      <a:pt x="6997" y="1132"/>
                    </a:lnTo>
                    <a:lnTo>
                      <a:pt x="7049" y="1210"/>
                    </a:lnTo>
                    <a:lnTo>
                      <a:pt x="7126" y="1261"/>
                    </a:lnTo>
                    <a:lnTo>
                      <a:pt x="7203" y="1287"/>
                    </a:lnTo>
                    <a:lnTo>
                      <a:pt x="8155" y="1287"/>
                    </a:lnTo>
                    <a:lnTo>
                      <a:pt x="8155" y="1493"/>
                    </a:lnTo>
                    <a:lnTo>
                      <a:pt x="8155" y="1595"/>
                    </a:lnTo>
                    <a:lnTo>
                      <a:pt x="8181" y="1698"/>
                    </a:lnTo>
                    <a:lnTo>
                      <a:pt x="8232" y="1776"/>
                    </a:lnTo>
                    <a:lnTo>
                      <a:pt x="8284" y="1853"/>
                    </a:lnTo>
                    <a:lnTo>
                      <a:pt x="8361" y="1904"/>
                    </a:lnTo>
                    <a:lnTo>
                      <a:pt x="8464" y="1956"/>
                    </a:lnTo>
                    <a:lnTo>
                      <a:pt x="8541" y="1981"/>
                    </a:lnTo>
                    <a:lnTo>
                      <a:pt x="8644" y="2007"/>
                    </a:lnTo>
                    <a:lnTo>
                      <a:pt x="9312" y="2007"/>
                    </a:lnTo>
                    <a:lnTo>
                      <a:pt x="9415" y="1981"/>
                    </a:lnTo>
                    <a:lnTo>
                      <a:pt x="9518" y="1956"/>
                    </a:lnTo>
                    <a:lnTo>
                      <a:pt x="9595" y="1904"/>
                    </a:lnTo>
                    <a:lnTo>
                      <a:pt x="9673" y="1853"/>
                    </a:lnTo>
                    <a:lnTo>
                      <a:pt x="9750" y="1776"/>
                    </a:lnTo>
                    <a:lnTo>
                      <a:pt x="9801" y="1698"/>
                    </a:lnTo>
                    <a:lnTo>
                      <a:pt x="9827" y="1595"/>
                    </a:lnTo>
                    <a:lnTo>
                      <a:pt x="9827" y="1493"/>
                    </a:lnTo>
                    <a:lnTo>
                      <a:pt x="9827" y="1287"/>
                    </a:lnTo>
                    <a:lnTo>
                      <a:pt x="11422" y="1287"/>
                    </a:lnTo>
                    <a:lnTo>
                      <a:pt x="11499" y="1338"/>
                    </a:lnTo>
                    <a:lnTo>
                      <a:pt x="11550" y="1415"/>
                    </a:lnTo>
                    <a:lnTo>
                      <a:pt x="11576" y="1518"/>
                    </a:lnTo>
                    <a:lnTo>
                      <a:pt x="11576" y="2933"/>
                    </a:lnTo>
                    <a:lnTo>
                      <a:pt x="438" y="2933"/>
                    </a:lnTo>
                    <a:lnTo>
                      <a:pt x="438" y="1518"/>
                    </a:lnTo>
                    <a:lnTo>
                      <a:pt x="464" y="1415"/>
                    </a:lnTo>
                    <a:lnTo>
                      <a:pt x="515" y="1338"/>
                    </a:lnTo>
                    <a:lnTo>
                      <a:pt x="593" y="1287"/>
                    </a:lnTo>
                    <a:lnTo>
                      <a:pt x="2187" y="1287"/>
                    </a:lnTo>
                    <a:lnTo>
                      <a:pt x="2187" y="1493"/>
                    </a:lnTo>
                    <a:lnTo>
                      <a:pt x="2187" y="1595"/>
                    </a:lnTo>
                    <a:lnTo>
                      <a:pt x="2239" y="1698"/>
                    </a:lnTo>
                    <a:lnTo>
                      <a:pt x="2265" y="1776"/>
                    </a:lnTo>
                    <a:lnTo>
                      <a:pt x="2342" y="1853"/>
                    </a:lnTo>
                    <a:lnTo>
                      <a:pt x="2419" y="1904"/>
                    </a:lnTo>
                    <a:lnTo>
                      <a:pt x="2496" y="1956"/>
                    </a:lnTo>
                    <a:lnTo>
                      <a:pt x="2599" y="1981"/>
                    </a:lnTo>
                    <a:lnTo>
                      <a:pt x="2702" y="2007"/>
                    </a:lnTo>
                    <a:lnTo>
                      <a:pt x="3371" y="2007"/>
                    </a:lnTo>
                    <a:lnTo>
                      <a:pt x="3473" y="1981"/>
                    </a:lnTo>
                    <a:lnTo>
                      <a:pt x="3551" y="1956"/>
                    </a:lnTo>
                    <a:lnTo>
                      <a:pt x="3654" y="1904"/>
                    </a:lnTo>
                    <a:lnTo>
                      <a:pt x="3731" y="1853"/>
                    </a:lnTo>
                    <a:lnTo>
                      <a:pt x="3782" y="1776"/>
                    </a:lnTo>
                    <a:lnTo>
                      <a:pt x="3834" y="1698"/>
                    </a:lnTo>
                    <a:lnTo>
                      <a:pt x="3859" y="1595"/>
                    </a:lnTo>
                    <a:lnTo>
                      <a:pt x="3885" y="1493"/>
                    </a:lnTo>
                    <a:lnTo>
                      <a:pt x="3885" y="1287"/>
                    </a:lnTo>
                    <a:lnTo>
                      <a:pt x="6329" y="1287"/>
                    </a:lnTo>
                    <a:lnTo>
                      <a:pt x="6406" y="1261"/>
                    </a:lnTo>
                    <a:lnTo>
                      <a:pt x="6483" y="1210"/>
                    </a:lnTo>
                    <a:lnTo>
                      <a:pt x="6534" y="1132"/>
                    </a:lnTo>
                    <a:lnTo>
                      <a:pt x="6560" y="1055"/>
                    </a:lnTo>
                    <a:lnTo>
                      <a:pt x="6534" y="978"/>
                    </a:lnTo>
                    <a:lnTo>
                      <a:pt x="6483" y="901"/>
                    </a:lnTo>
                    <a:lnTo>
                      <a:pt x="6406" y="850"/>
                    </a:lnTo>
                    <a:lnTo>
                      <a:pt x="3885" y="850"/>
                    </a:lnTo>
                    <a:lnTo>
                      <a:pt x="3885" y="515"/>
                    </a:lnTo>
                    <a:lnTo>
                      <a:pt x="3859" y="412"/>
                    </a:lnTo>
                    <a:lnTo>
                      <a:pt x="3834" y="309"/>
                    </a:lnTo>
                    <a:lnTo>
                      <a:pt x="3782" y="232"/>
                    </a:lnTo>
                    <a:lnTo>
                      <a:pt x="3731" y="155"/>
                    </a:lnTo>
                    <a:lnTo>
                      <a:pt x="3654" y="78"/>
                    </a:lnTo>
                    <a:lnTo>
                      <a:pt x="3551" y="52"/>
                    </a:lnTo>
                    <a:lnTo>
                      <a:pt x="3473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363;p54">
                <a:extLst>
                  <a:ext uri="{FF2B5EF4-FFF2-40B4-BE49-F238E27FC236}">
                    <a16:creationId xmlns:a16="http://schemas.microsoft.com/office/drawing/2014/main" id="{64C344D2-6882-4446-BF58-FE3CA40A53D9}"/>
                  </a:ext>
                </a:extLst>
              </p:cNvPr>
              <p:cNvSpPr/>
              <p:nvPr/>
            </p:nvSpPr>
            <p:spPr>
              <a:xfrm>
                <a:off x="2323550" y="3664200"/>
                <a:ext cx="309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438" extrusionOk="0">
                    <a:moveTo>
                      <a:pt x="129" y="0"/>
                    </a:move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309"/>
                    </a:lnTo>
                    <a:lnTo>
                      <a:pt x="52" y="360"/>
                    </a:lnTo>
                    <a:lnTo>
                      <a:pt x="129" y="412"/>
                    </a:lnTo>
                    <a:lnTo>
                      <a:pt x="206" y="437"/>
                    </a:lnTo>
                    <a:lnTo>
                      <a:pt x="1030" y="437"/>
                    </a:lnTo>
                    <a:lnTo>
                      <a:pt x="1107" y="412"/>
                    </a:lnTo>
                    <a:lnTo>
                      <a:pt x="1184" y="360"/>
                    </a:lnTo>
                    <a:lnTo>
                      <a:pt x="1235" y="309"/>
                    </a:lnTo>
                    <a:lnTo>
                      <a:pt x="1235" y="206"/>
                    </a:lnTo>
                    <a:lnTo>
                      <a:pt x="1235" y="129"/>
                    </a:lnTo>
                    <a:lnTo>
                      <a:pt x="1184" y="52"/>
                    </a:lnTo>
                    <a:lnTo>
                      <a:pt x="1107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364;p54">
                <a:extLst>
                  <a:ext uri="{FF2B5EF4-FFF2-40B4-BE49-F238E27FC236}">
                    <a16:creationId xmlns:a16="http://schemas.microsoft.com/office/drawing/2014/main" id="{7FE8D6A7-F8AD-4794-968B-2BEBCF65D6ED}"/>
                  </a:ext>
                </a:extLst>
              </p:cNvPr>
              <p:cNvSpPr/>
              <p:nvPr/>
            </p:nvSpPr>
            <p:spPr>
              <a:xfrm>
                <a:off x="2158925" y="3494425"/>
                <a:ext cx="81700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438" extrusionOk="0">
                    <a:moveTo>
                      <a:pt x="232" y="0"/>
                    </a:moveTo>
                    <a:lnTo>
                      <a:pt x="129" y="26"/>
                    </a:lnTo>
                    <a:lnTo>
                      <a:pt x="78" y="78"/>
                    </a:lnTo>
                    <a:lnTo>
                      <a:pt x="26" y="129"/>
                    </a:lnTo>
                    <a:lnTo>
                      <a:pt x="1" y="232"/>
                    </a:lnTo>
                    <a:lnTo>
                      <a:pt x="26" y="309"/>
                    </a:lnTo>
                    <a:lnTo>
                      <a:pt x="78" y="386"/>
                    </a:lnTo>
                    <a:lnTo>
                      <a:pt x="129" y="412"/>
                    </a:lnTo>
                    <a:lnTo>
                      <a:pt x="232" y="438"/>
                    </a:lnTo>
                    <a:lnTo>
                      <a:pt x="3062" y="438"/>
                    </a:lnTo>
                    <a:lnTo>
                      <a:pt x="3139" y="412"/>
                    </a:lnTo>
                    <a:lnTo>
                      <a:pt x="3216" y="386"/>
                    </a:lnTo>
                    <a:lnTo>
                      <a:pt x="3242" y="309"/>
                    </a:lnTo>
                    <a:lnTo>
                      <a:pt x="3268" y="232"/>
                    </a:lnTo>
                    <a:lnTo>
                      <a:pt x="3242" y="129"/>
                    </a:lnTo>
                    <a:lnTo>
                      <a:pt x="3216" y="78"/>
                    </a:lnTo>
                    <a:lnTo>
                      <a:pt x="3139" y="26"/>
                    </a:lnTo>
                    <a:lnTo>
                      <a:pt x="306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365;p54">
                <a:extLst>
                  <a:ext uri="{FF2B5EF4-FFF2-40B4-BE49-F238E27FC236}">
                    <a16:creationId xmlns:a16="http://schemas.microsoft.com/office/drawing/2014/main" id="{912D1664-B545-4914-BDE9-9DF35BC7890E}"/>
                  </a:ext>
                </a:extLst>
              </p:cNvPr>
              <p:cNvSpPr/>
              <p:nvPr/>
            </p:nvSpPr>
            <p:spPr>
              <a:xfrm>
                <a:off x="2102975" y="3561300"/>
                <a:ext cx="283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38" extrusionOk="0">
                    <a:moveTo>
                      <a:pt x="155" y="1"/>
                    </a:moveTo>
                    <a:lnTo>
                      <a:pt x="78" y="52"/>
                    </a:lnTo>
                    <a:lnTo>
                      <a:pt x="27" y="129"/>
                    </a:lnTo>
                    <a:lnTo>
                      <a:pt x="1" y="206"/>
                    </a:lnTo>
                    <a:lnTo>
                      <a:pt x="27" y="283"/>
                    </a:lnTo>
                    <a:lnTo>
                      <a:pt x="78" y="361"/>
                    </a:lnTo>
                    <a:lnTo>
                      <a:pt x="155" y="412"/>
                    </a:lnTo>
                    <a:lnTo>
                      <a:pt x="232" y="438"/>
                    </a:lnTo>
                    <a:lnTo>
                      <a:pt x="901" y="438"/>
                    </a:lnTo>
                    <a:lnTo>
                      <a:pt x="1004" y="412"/>
                    </a:lnTo>
                    <a:lnTo>
                      <a:pt x="1056" y="361"/>
                    </a:lnTo>
                    <a:lnTo>
                      <a:pt x="1107" y="283"/>
                    </a:lnTo>
                    <a:lnTo>
                      <a:pt x="1133" y="206"/>
                    </a:lnTo>
                    <a:lnTo>
                      <a:pt x="1107" y="129"/>
                    </a:lnTo>
                    <a:lnTo>
                      <a:pt x="1056" y="52"/>
                    </a:lnTo>
                    <a:lnTo>
                      <a:pt x="1004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66;p54">
                <a:extLst>
                  <a:ext uri="{FF2B5EF4-FFF2-40B4-BE49-F238E27FC236}">
                    <a16:creationId xmlns:a16="http://schemas.microsoft.com/office/drawing/2014/main" id="{EADACD90-14F2-4FBA-927A-FDD3F854F805}"/>
                  </a:ext>
                </a:extLst>
              </p:cNvPr>
              <p:cNvSpPr/>
              <p:nvPr/>
            </p:nvSpPr>
            <p:spPr>
              <a:xfrm>
                <a:off x="2158300" y="3561300"/>
                <a:ext cx="276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438" extrusionOk="0">
                    <a:moveTo>
                      <a:pt x="129" y="1"/>
                    </a:moveTo>
                    <a:lnTo>
                      <a:pt x="51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26" y="283"/>
                    </a:lnTo>
                    <a:lnTo>
                      <a:pt x="51" y="361"/>
                    </a:lnTo>
                    <a:lnTo>
                      <a:pt x="129" y="412"/>
                    </a:lnTo>
                    <a:lnTo>
                      <a:pt x="206" y="438"/>
                    </a:lnTo>
                    <a:lnTo>
                      <a:pt x="900" y="438"/>
                    </a:lnTo>
                    <a:lnTo>
                      <a:pt x="978" y="412"/>
                    </a:lnTo>
                    <a:lnTo>
                      <a:pt x="1055" y="361"/>
                    </a:lnTo>
                    <a:lnTo>
                      <a:pt x="1106" y="283"/>
                    </a:lnTo>
                    <a:lnTo>
                      <a:pt x="1106" y="206"/>
                    </a:lnTo>
                    <a:lnTo>
                      <a:pt x="1106" y="129"/>
                    </a:lnTo>
                    <a:lnTo>
                      <a:pt x="1055" y="52"/>
                    </a:lnTo>
                    <a:lnTo>
                      <a:pt x="978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367;p54">
                <a:extLst>
                  <a:ext uri="{FF2B5EF4-FFF2-40B4-BE49-F238E27FC236}">
                    <a16:creationId xmlns:a16="http://schemas.microsoft.com/office/drawing/2014/main" id="{7ACADFE1-537E-46B4-9656-F9CEC436B15D}"/>
                  </a:ext>
                </a:extLst>
              </p:cNvPr>
              <p:cNvSpPr/>
              <p:nvPr/>
            </p:nvSpPr>
            <p:spPr>
              <a:xfrm>
                <a:off x="2213600" y="3561300"/>
                <a:ext cx="276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438" extrusionOk="0">
                    <a:moveTo>
                      <a:pt x="129" y="1"/>
                    </a:moveTo>
                    <a:lnTo>
                      <a:pt x="52" y="52"/>
                    </a:lnTo>
                    <a:lnTo>
                      <a:pt x="0" y="129"/>
                    </a:lnTo>
                    <a:lnTo>
                      <a:pt x="0" y="206"/>
                    </a:lnTo>
                    <a:lnTo>
                      <a:pt x="0" y="283"/>
                    </a:lnTo>
                    <a:lnTo>
                      <a:pt x="52" y="361"/>
                    </a:lnTo>
                    <a:lnTo>
                      <a:pt x="129" y="412"/>
                    </a:lnTo>
                    <a:lnTo>
                      <a:pt x="206" y="438"/>
                    </a:lnTo>
                    <a:lnTo>
                      <a:pt x="900" y="438"/>
                    </a:lnTo>
                    <a:lnTo>
                      <a:pt x="978" y="412"/>
                    </a:lnTo>
                    <a:lnTo>
                      <a:pt x="1055" y="361"/>
                    </a:lnTo>
                    <a:lnTo>
                      <a:pt x="1081" y="283"/>
                    </a:lnTo>
                    <a:lnTo>
                      <a:pt x="1106" y="206"/>
                    </a:lnTo>
                    <a:lnTo>
                      <a:pt x="1081" y="129"/>
                    </a:lnTo>
                    <a:lnTo>
                      <a:pt x="1055" y="52"/>
                    </a:lnTo>
                    <a:lnTo>
                      <a:pt x="978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368;p54">
                <a:extLst>
                  <a:ext uri="{FF2B5EF4-FFF2-40B4-BE49-F238E27FC236}">
                    <a16:creationId xmlns:a16="http://schemas.microsoft.com/office/drawing/2014/main" id="{13283441-6590-4554-BB5D-5BEDC1DC4FCC}"/>
                  </a:ext>
                </a:extLst>
              </p:cNvPr>
              <p:cNvSpPr/>
              <p:nvPr/>
            </p:nvSpPr>
            <p:spPr>
              <a:xfrm>
                <a:off x="2268250" y="3561300"/>
                <a:ext cx="283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38" extrusionOk="0">
                    <a:moveTo>
                      <a:pt x="155" y="1"/>
                    </a:moveTo>
                    <a:lnTo>
                      <a:pt x="78" y="52"/>
                    </a:lnTo>
                    <a:lnTo>
                      <a:pt x="26" y="129"/>
                    </a:lnTo>
                    <a:lnTo>
                      <a:pt x="1" y="206"/>
                    </a:lnTo>
                    <a:lnTo>
                      <a:pt x="26" y="283"/>
                    </a:lnTo>
                    <a:lnTo>
                      <a:pt x="78" y="361"/>
                    </a:lnTo>
                    <a:lnTo>
                      <a:pt x="155" y="412"/>
                    </a:lnTo>
                    <a:lnTo>
                      <a:pt x="232" y="438"/>
                    </a:lnTo>
                    <a:lnTo>
                      <a:pt x="901" y="438"/>
                    </a:lnTo>
                    <a:lnTo>
                      <a:pt x="1004" y="412"/>
                    </a:lnTo>
                    <a:lnTo>
                      <a:pt x="1055" y="361"/>
                    </a:lnTo>
                    <a:lnTo>
                      <a:pt x="1107" y="283"/>
                    </a:lnTo>
                    <a:lnTo>
                      <a:pt x="1132" y="206"/>
                    </a:lnTo>
                    <a:lnTo>
                      <a:pt x="1107" y="129"/>
                    </a:lnTo>
                    <a:lnTo>
                      <a:pt x="1055" y="52"/>
                    </a:lnTo>
                    <a:lnTo>
                      <a:pt x="1004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369;p54">
                <a:extLst>
                  <a:ext uri="{FF2B5EF4-FFF2-40B4-BE49-F238E27FC236}">
                    <a16:creationId xmlns:a16="http://schemas.microsoft.com/office/drawing/2014/main" id="{0E8EC27E-7971-4478-8AE6-E4D944AFADFC}"/>
                  </a:ext>
                </a:extLst>
              </p:cNvPr>
              <p:cNvSpPr/>
              <p:nvPr/>
            </p:nvSpPr>
            <p:spPr>
              <a:xfrm>
                <a:off x="2102975" y="3610825"/>
                <a:ext cx="283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38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7"/>
                    </a:lnTo>
                    <a:lnTo>
                      <a:pt x="27" y="129"/>
                    </a:lnTo>
                    <a:lnTo>
                      <a:pt x="1" y="232"/>
                    </a:lnTo>
                    <a:lnTo>
                      <a:pt x="27" y="309"/>
                    </a:lnTo>
                    <a:lnTo>
                      <a:pt x="78" y="386"/>
                    </a:lnTo>
                    <a:lnTo>
                      <a:pt x="155" y="412"/>
                    </a:lnTo>
                    <a:lnTo>
                      <a:pt x="232" y="437"/>
                    </a:lnTo>
                    <a:lnTo>
                      <a:pt x="901" y="437"/>
                    </a:lnTo>
                    <a:lnTo>
                      <a:pt x="1004" y="412"/>
                    </a:lnTo>
                    <a:lnTo>
                      <a:pt x="1056" y="386"/>
                    </a:lnTo>
                    <a:lnTo>
                      <a:pt x="1107" y="309"/>
                    </a:lnTo>
                    <a:lnTo>
                      <a:pt x="1133" y="232"/>
                    </a:lnTo>
                    <a:lnTo>
                      <a:pt x="1107" y="129"/>
                    </a:lnTo>
                    <a:lnTo>
                      <a:pt x="1056" y="77"/>
                    </a:lnTo>
                    <a:lnTo>
                      <a:pt x="1004" y="26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370;p54">
                <a:extLst>
                  <a:ext uri="{FF2B5EF4-FFF2-40B4-BE49-F238E27FC236}">
                    <a16:creationId xmlns:a16="http://schemas.microsoft.com/office/drawing/2014/main" id="{6BB32E13-150D-4600-B7D5-DAA8C6222FD7}"/>
                  </a:ext>
                </a:extLst>
              </p:cNvPr>
              <p:cNvSpPr/>
              <p:nvPr/>
            </p:nvSpPr>
            <p:spPr>
              <a:xfrm>
                <a:off x="2158300" y="3610825"/>
                <a:ext cx="276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438" extrusionOk="0">
                    <a:moveTo>
                      <a:pt x="206" y="0"/>
                    </a:moveTo>
                    <a:lnTo>
                      <a:pt x="129" y="26"/>
                    </a:lnTo>
                    <a:lnTo>
                      <a:pt x="51" y="77"/>
                    </a:lnTo>
                    <a:lnTo>
                      <a:pt x="26" y="129"/>
                    </a:lnTo>
                    <a:lnTo>
                      <a:pt x="0" y="232"/>
                    </a:lnTo>
                    <a:lnTo>
                      <a:pt x="26" y="309"/>
                    </a:lnTo>
                    <a:lnTo>
                      <a:pt x="51" y="386"/>
                    </a:lnTo>
                    <a:lnTo>
                      <a:pt x="129" y="412"/>
                    </a:lnTo>
                    <a:lnTo>
                      <a:pt x="206" y="437"/>
                    </a:lnTo>
                    <a:lnTo>
                      <a:pt x="900" y="437"/>
                    </a:lnTo>
                    <a:lnTo>
                      <a:pt x="978" y="412"/>
                    </a:lnTo>
                    <a:lnTo>
                      <a:pt x="1055" y="386"/>
                    </a:lnTo>
                    <a:lnTo>
                      <a:pt x="1106" y="309"/>
                    </a:lnTo>
                    <a:lnTo>
                      <a:pt x="1106" y="232"/>
                    </a:lnTo>
                    <a:lnTo>
                      <a:pt x="1106" y="129"/>
                    </a:lnTo>
                    <a:lnTo>
                      <a:pt x="1055" y="77"/>
                    </a:lnTo>
                    <a:lnTo>
                      <a:pt x="978" y="26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371;p54">
                <a:extLst>
                  <a:ext uri="{FF2B5EF4-FFF2-40B4-BE49-F238E27FC236}">
                    <a16:creationId xmlns:a16="http://schemas.microsoft.com/office/drawing/2014/main" id="{EF82AA4B-96DD-44B9-B6BF-E96B3069E9EF}"/>
                  </a:ext>
                </a:extLst>
              </p:cNvPr>
              <p:cNvSpPr/>
              <p:nvPr/>
            </p:nvSpPr>
            <p:spPr>
              <a:xfrm>
                <a:off x="2213600" y="3610825"/>
                <a:ext cx="2767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438" extrusionOk="0">
                    <a:moveTo>
                      <a:pt x="206" y="0"/>
                    </a:moveTo>
                    <a:lnTo>
                      <a:pt x="129" y="26"/>
                    </a:lnTo>
                    <a:lnTo>
                      <a:pt x="52" y="77"/>
                    </a:lnTo>
                    <a:lnTo>
                      <a:pt x="0" y="129"/>
                    </a:lnTo>
                    <a:lnTo>
                      <a:pt x="0" y="232"/>
                    </a:lnTo>
                    <a:lnTo>
                      <a:pt x="0" y="309"/>
                    </a:lnTo>
                    <a:lnTo>
                      <a:pt x="52" y="386"/>
                    </a:lnTo>
                    <a:lnTo>
                      <a:pt x="129" y="412"/>
                    </a:lnTo>
                    <a:lnTo>
                      <a:pt x="206" y="437"/>
                    </a:lnTo>
                    <a:lnTo>
                      <a:pt x="900" y="437"/>
                    </a:lnTo>
                    <a:lnTo>
                      <a:pt x="978" y="412"/>
                    </a:lnTo>
                    <a:lnTo>
                      <a:pt x="1055" y="386"/>
                    </a:lnTo>
                    <a:lnTo>
                      <a:pt x="1081" y="309"/>
                    </a:lnTo>
                    <a:lnTo>
                      <a:pt x="1106" y="232"/>
                    </a:lnTo>
                    <a:lnTo>
                      <a:pt x="1081" y="129"/>
                    </a:lnTo>
                    <a:lnTo>
                      <a:pt x="1055" y="77"/>
                    </a:lnTo>
                    <a:lnTo>
                      <a:pt x="978" y="26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372;p54">
                <a:extLst>
                  <a:ext uri="{FF2B5EF4-FFF2-40B4-BE49-F238E27FC236}">
                    <a16:creationId xmlns:a16="http://schemas.microsoft.com/office/drawing/2014/main" id="{A35ACC28-EADA-4D57-9B98-B6123E2265BF}"/>
                  </a:ext>
                </a:extLst>
              </p:cNvPr>
              <p:cNvSpPr/>
              <p:nvPr/>
            </p:nvSpPr>
            <p:spPr>
              <a:xfrm>
                <a:off x="2268250" y="3610825"/>
                <a:ext cx="28325" cy="1095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38" extrusionOk="0">
                    <a:moveTo>
                      <a:pt x="232" y="0"/>
                    </a:moveTo>
                    <a:lnTo>
                      <a:pt x="155" y="26"/>
                    </a:lnTo>
                    <a:lnTo>
                      <a:pt x="78" y="77"/>
                    </a:lnTo>
                    <a:lnTo>
                      <a:pt x="26" y="129"/>
                    </a:lnTo>
                    <a:lnTo>
                      <a:pt x="1" y="232"/>
                    </a:lnTo>
                    <a:lnTo>
                      <a:pt x="26" y="309"/>
                    </a:lnTo>
                    <a:lnTo>
                      <a:pt x="78" y="386"/>
                    </a:lnTo>
                    <a:lnTo>
                      <a:pt x="155" y="412"/>
                    </a:lnTo>
                    <a:lnTo>
                      <a:pt x="232" y="437"/>
                    </a:lnTo>
                    <a:lnTo>
                      <a:pt x="901" y="437"/>
                    </a:lnTo>
                    <a:lnTo>
                      <a:pt x="1004" y="412"/>
                    </a:lnTo>
                    <a:lnTo>
                      <a:pt x="1055" y="386"/>
                    </a:lnTo>
                    <a:lnTo>
                      <a:pt x="1107" y="309"/>
                    </a:lnTo>
                    <a:lnTo>
                      <a:pt x="1132" y="232"/>
                    </a:lnTo>
                    <a:lnTo>
                      <a:pt x="1107" y="129"/>
                    </a:lnTo>
                    <a:lnTo>
                      <a:pt x="1055" y="77"/>
                    </a:lnTo>
                    <a:lnTo>
                      <a:pt x="1004" y="26"/>
                    </a:lnTo>
                    <a:lnTo>
                      <a:pt x="901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373;p54">
                <a:extLst>
                  <a:ext uri="{FF2B5EF4-FFF2-40B4-BE49-F238E27FC236}">
                    <a16:creationId xmlns:a16="http://schemas.microsoft.com/office/drawing/2014/main" id="{4954B747-6318-4B74-A562-30BF988DAA0A}"/>
                  </a:ext>
                </a:extLst>
              </p:cNvPr>
              <p:cNvSpPr/>
              <p:nvPr/>
            </p:nvSpPr>
            <p:spPr>
              <a:xfrm>
                <a:off x="2102975" y="3660325"/>
                <a:ext cx="2832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439" extrusionOk="0">
                    <a:moveTo>
                      <a:pt x="232" y="1"/>
                    </a:moveTo>
                    <a:lnTo>
                      <a:pt x="155" y="26"/>
                    </a:lnTo>
                    <a:lnTo>
                      <a:pt x="78" y="78"/>
                    </a:lnTo>
                    <a:lnTo>
                      <a:pt x="27" y="155"/>
                    </a:lnTo>
                    <a:lnTo>
                      <a:pt x="1" y="232"/>
                    </a:lnTo>
                    <a:lnTo>
                      <a:pt x="27" y="309"/>
                    </a:lnTo>
                    <a:lnTo>
                      <a:pt x="78" y="387"/>
                    </a:lnTo>
                    <a:lnTo>
                      <a:pt x="155" y="438"/>
                    </a:lnTo>
                    <a:lnTo>
                      <a:pt x="1004" y="438"/>
                    </a:lnTo>
                    <a:lnTo>
                      <a:pt x="1056" y="387"/>
                    </a:lnTo>
                    <a:lnTo>
                      <a:pt x="1107" y="309"/>
                    </a:lnTo>
                    <a:lnTo>
                      <a:pt x="1133" y="232"/>
                    </a:lnTo>
                    <a:lnTo>
                      <a:pt x="1107" y="155"/>
                    </a:lnTo>
                    <a:lnTo>
                      <a:pt x="1056" y="78"/>
                    </a:lnTo>
                    <a:lnTo>
                      <a:pt x="1004" y="26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374;p54">
                <a:extLst>
                  <a:ext uri="{FF2B5EF4-FFF2-40B4-BE49-F238E27FC236}">
                    <a16:creationId xmlns:a16="http://schemas.microsoft.com/office/drawing/2014/main" id="{6B8F6E93-A4EA-4C37-A678-2D9421F6506D}"/>
                  </a:ext>
                </a:extLst>
              </p:cNvPr>
              <p:cNvSpPr/>
              <p:nvPr/>
            </p:nvSpPr>
            <p:spPr>
              <a:xfrm>
                <a:off x="2158300" y="3660325"/>
                <a:ext cx="2767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439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1" y="78"/>
                    </a:lnTo>
                    <a:lnTo>
                      <a:pt x="26" y="155"/>
                    </a:lnTo>
                    <a:lnTo>
                      <a:pt x="0" y="232"/>
                    </a:lnTo>
                    <a:lnTo>
                      <a:pt x="26" y="309"/>
                    </a:lnTo>
                    <a:lnTo>
                      <a:pt x="51" y="387"/>
                    </a:lnTo>
                    <a:lnTo>
                      <a:pt x="129" y="438"/>
                    </a:lnTo>
                    <a:lnTo>
                      <a:pt x="978" y="438"/>
                    </a:lnTo>
                    <a:lnTo>
                      <a:pt x="1055" y="387"/>
                    </a:lnTo>
                    <a:lnTo>
                      <a:pt x="1106" y="309"/>
                    </a:lnTo>
                    <a:lnTo>
                      <a:pt x="1106" y="232"/>
                    </a:lnTo>
                    <a:lnTo>
                      <a:pt x="1106" y="155"/>
                    </a:lnTo>
                    <a:lnTo>
                      <a:pt x="1055" y="78"/>
                    </a:lnTo>
                    <a:lnTo>
                      <a:pt x="978" y="26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375;p54">
                <a:extLst>
                  <a:ext uri="{FF2B5EF4-FFF2-40B4-BE49-F238E27FC236}">
                    <a16:creationId xmlns:a16="http://schemas.microsoft.com/office/drawing/2014/main" id="{65AFCB65-58D4-44DA-96FA-924509F75FA0}"/>
                  </a:ext>
                </a:extLst>
              </p:cNvPr>
              <p:cNvSpPr/>
              <p:nvPr/>
            </p:nvSpPr>
            <p:spPr>
              <a:xfrm>
                <a:off x="2213600" y="3660325"/>
                <a:ext cx="27675" cy="10975"/>
              </a:xfrm>
              <a:custGeom>
                <a:avLst/>
                <a:gdLst/>
                <a:ahLst/>
                <a:cxnLst/>
                <a:rect l="l" t="t" r="r" b="b"/>
                <a:pathLst>
                  <a:path w="1107" h="439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78"/>
                    </a:lnTo>
                    <a:lnTo>
                      <a:pt x="0" y="155"/>
                    </a:lnTo>
                    <a:lnTo>
                      <a:pt x="0" y="232"/>
                    </a:lnTo>
                    <a:lnTo>
                      <a:pt x="0" y="309"/>
                    </a:lnTo>
                    <a:lnTo>
                      <a:pt x="52" y="387"/>
                    </a:lnTo>
                    <a:lnTo>
                      <a:pt x="129" y="438"/>
                    </a:lnTo>
                    <a:lnTo>
                      <a:pt x="978" y="438"/>
                    </a:lnTo>
                    <a:lnTo>
                      <a:pt x="1055" y="387"/>
                    </a:lnTo>
                    <a:lnTo>
                      <a:pt x="1081" y="309"/>
                    </a:lnTo>
                    <a:lnTo>
                      <a:pt x="1106" y="232"/>
                    </a:lnTo>
                    <a:lnTo>
                      <a:pt x="1081" y="155"/>
                    </a:lnTo>
                    <a:lnTo>
                      <a:pt x="1055" y="78"/>
                    </a:lnTo>
                    <a:lnTo>
                      <a:pt x="978" y="26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443;p31">
            <a:extLst>
              <a:ext uri="{FF2B5EF4-FFF2-40B4-BE49-F238E27FC236}">
                <a16:creationId xmlns:a16="http://schemas.microsoft.com/office/drawing/2014/main" id="{66938768-D885-4301-A4AD-2026380F1CE3}"/>
              </a:ext>
            </a:extLst>
          </p:cNvPr>
          <p:cNvSpPr txBox="1">
            <a:spLocks/>
          </p:cNvSpPr>
          <p:nvPr/>
        </p:nvSpPr>
        <p:spPr>
          <a:xfrm>
            <a:off x="1551489" y="1127707"/>
            <a:ext cx="325496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>
                <a:latin typeface="Cormorant Unicase" panose="020B0604020202020204" charset="0"/>
              </a:rPr>
              <a:t>LES DATES</a:t>
            </a:r>
          </a:p>
        </p:txBody>
      </p:sp>
      <p:sp>
        <p:nvSpPr>
          <p:cNvPr id="91" name="Google Shape;933;p42">
            <a:extLst>
              <a:ext uri="{FF2B5EF4-FFF2-40B4-BE49-F238E27FC236}">
                <a16:creationId xmlns:a16="http://schemas.microsoft.com/office/drawing/2014/main" id="{1B5CA69B-DC07-4066-A95D-6A0CD6ABF449}"/>
              </a:ext>
            </a:extLst>
          </p:cNvPr>
          <p:cNvSpPr txBox="1">
            <a:spLocks/>
          </p:cNvSpPr>
          <p:nvPr/>
        </p:nvSpPr>
        <p:spPr>
          <a:xfrm>
            <a:off x="1591534" y="1599236"/>
            <a:ext cx="3292826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sz="1200" b="1" dirty="0">
                <a:solidFill>
                  <a:srgbClr val="445D73"/>
                </a:solidFill>
              </a:rPr>
              <a:t>Date de début :   </a:t>
            </a:r>
            <a:r>
              <a:rPr lang="fr-FR" sz="1200" b="1" dirty="0">
                <a:solidFill>
                  <a:srgbClr val="6E5FFF"/>
                </a:solidFill>
              </a:rPr>
              <a:t>/    /</a:t>
            </a:r>
          </a:p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sz="1200" b="1" dirty="0">
                <a:solidFill>
                  <a:srgbClr val="445D73"/>
                </a:solidFill>
              </a:rPr>
              <a:t>Date de fin </a:t>
            </a:r>
            <a:r>
              <a:rPr lang="fr-FR" sz="1200" b="1" dirty="0">
                <a:solidFill>
                  <a:schemeClr val="tx1"/>
                </a:solidFill>
              </a:rPr>
              <a:t>:  </a:t>
            </a:r>
            <a:r>
              <a:rPr lang="fr-FR" sz="1200" b="1" dirty="0">
                <a:solidFill>
                  <a:srgbClr val="6E5FFF"/>
                </a:solidFill>
              </a:rPr>
              <a:t>  /    /</a:t>
            </a:r>
          </a:p>
        </p:txBody>
      </p:sp>
      <p:sp>
        <p:nvSpPr>
          <p:cNvPr id="92" name="Google Shape;443;p31">
            <a:extLst>
              <a:ext uri="{FF2B5EF4-FFF2-40B4-BE49-F238E27FC236}">
                <a16:creationId xmlns:a16="http://schemas.microsoft.com/office/drawing/2014/main" id="{42468D38-D2DE-424F-85A8-82412054BE5A}"/>
              </a:ext>
            </a:extLst>
          </p:cNvPr>
          <p:cNvSpPr txBox="1">
            <a:spLocks/>
          </p:cNvSpPr>
          <p:nvPr/>
        </p:nvSpPr>
        <p:spPr>
          <a:xfrm>
            <a:off x="1543818" y="2826622"/>
            <a:ext cx="325496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>
                <a:latin typeface="Cormorant Unicase" panose="020B0604020202020204" charset="0"/>
              </a:rPr>
              <a:t>LA DURÉE</a:t>
            </a:r>
          </a:p>
        </p:txBody>
      </p:sp>
      <p:sp>
        <p:nvSpPr>
          <p:cNvPr id="93" name="Google Shape;933;p42">
            <a:extLst>
              <a:ext uri="{FF2B5EF4-FFF2-40B4-BE49-F238E27FC236}">
                <a16:creationId xmlns:a16="http://schemas.microsoft.com/office/drawing/2014/main" id="{09CE86E8-32C5-4EB2-92E3-6A0001D82D08}"/>
              </a:ext>
            </a:extLst>
          </p:cNvPr>
          <p:cNvSpPr txBox="1">
            <a:spLocks/>
          </p:cNvSpPr>
          <p:nvPr/>
        </p:nvSpPr>
        <p:spPr>
          <a:xfrm>
            <a:off x="1583854" y="3203463"/>
            <a:ext cx="3292826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sz="1200" b="1" dirty="0">
                <a:solidFill>
                  <a:srgbClr val="445D73"/>
                </a:solidFill>
              </a:rPr>
              <a:t>En centre :  </a:t>
            </a:r>
            <a:r>
              <a:rPr lang="fr-FR" sz="1200" b="1" dirty="0">
                <a:solidFill>
                  <a:srgbClr val="6E5FFF"/>
                </a:solidFill>
              </a:rPr>
              <a:t>280</a:t>
            </a:r>
            <a:r>
              <a:rPr lang="fr-FR" sz="1200" b="1" dirty="0"/>
              <a:t> heures</a:t>
            </a:r>
          </a:p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sz="1200" b="1" dirty="0">
                <a:solidFill>
                  <a:srgbClr val="445D73"/>
                </a:solidFill>
              </a:rPr>
              <a:t>En entreprise </a:t>
            </a:r>
            <a:r>
              <a:rPr lang="fr-FR" sz="1200" b="1" dirty="0">
                <a:solidFill>
                  <a:schemeClr val="tx1"/>
                </a:solidFill>
              </a:rPr>
              <a:t>:   </a:t>
            </a:r>
            <a:r>
              <a:rPr lang="fr-FR" sz="1200" b="1" dirty="0">
                <a:solidFill>
                  <a:srgbClr val="6E5FFF"/>
                </a:solidFill>
              </a:rPr>
              <a:t>140 </a:t>
            </a:r>
            <a:r>
              <a:rPr lang="fr-FR" sz="1200" b="1" dirty="0"/>
              <a:t>heures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C5D8BEDB-68F2-4AE7-AB54-A0B897ADEB30}"/>
              </a:ext>
            </a:extLst>
          </p:cNvPr>
          <p:cNvGrpSpPr/>
          <p:nvPr/>
        </p:nvGrpSpPr>
        <p:grpSpPr>
          <a:xfrm>
            <a:off x="4233359" y="2816357"/>
            <a:ext cx="1037400" cy="1037400"/>
            <a:chOff x="4777056" y="2849185"/>
            <a:chExt cx="1037400" cy="1037400"/>
          </a:xfrm>
        </p:grpSpPr>
        <p:sp>
          <p:nvSpPr>
            <p:cNvPr id="160" name="Google Shape;1040;p43">
              <a:extLst>
                <a:ext uri="{FF2B5EF4-FFF2-40B4-BE49-F238E27FC236}">
                  <a16:creationId xmlns:a16="http://schemas.microsoft.com/office/drawing/2014/main" id="{386B54B2-7079-439F-926E-F9F93B276A35}"/>
                </a:ext>
              </a:extLst>
            </p:cNvPr>
            <p:cNvSpPr/>
            <p:nvPr/>
          </p:nvSpPr>
          <p:spPr>
            <a:xfrm>
              <a:off x="4777056" y="284918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2069;p54">
              <a:extLst>
                <a:ext uri="{FF2B5EF4-FFF2-40B4-BE49-F238E27FC236}">
                  <a16:creationId xmlns:a16="http://schemas.microsoft.com/office/drawing/2014/main" id="{EFC2BC5A-12D2-47E6-BB3A-DDD95DB5F72D}"/>
                </a:ext>
              </a:extLst>
            </p:cNvPr>
            <p:cNvGrpSpPr/>
            <p:nvPr/>
          </p:nvGrpSpPr>
          <p:grpSpPr>
            <a:xfrm>
              <a:off x="5002777" y="3095598"/>
              <a:ext cx="611552" cy="568149"/>
              <a:chOff x="470250" y="2433375"/>
              <a:chExt cx="369150" cy="372350"/>
            </a:xfrm>
          </p:grpSpPr>
          <p:sp>
            <p:nvSpPr>
              <p:cNvPr id="124" name="Google Shape;2070;p54">
                <a:extLst>
                  <a:ext uri="{FF2B5EF4-FFF2-40B4-BE49-F238E27FC236}">
                    <a16:creationId xmlns:a16="http://schemas.microsoft.com/office/drawing/2014/main" id="{AE888ADE-F236-40DB-BECF-1BA202DE6951}"/>
                  </a:ext>
                </a:extLst>
              </p:cNvPr>
              <p:cNvSpPr/>
              <p:nvPr/>
            </p:nvSpPr>
            <p:spPr>
              <a:xfrm>
                <a:off x="492125" y="2438525"/>
                <a:ext cx="291325" cy="224450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8978" extrusionOk="0">
                    <a:moveTo>
                      <a:pt x="643" y="0"/>
                    </a:moveTo>
                    <a:lnTo>
                      <a:pt x="515" y="26"/>
                    </a:lnTo>
                    <a:lnTo>
                      <a:pt x="386" y="52"/>
                    </a:lnTo>
                    <a:lnTo>
                      <a:pt x="283" y="103"/>
                    </a:lnTo>
                    <a:lnTo>
                      <a:pt x="180" y="206"/>
                    </a:lnTo>
                    <a:lnTo>
                      <a:pt x="103" y="283"/>
                    </a:lnTo>
                    <a:lnTo>
                      <a:pt x="52" y="412"/>
                    </a:lnTo>
                    <a:lnTo>
                      <a:pt x="0" y="515"/>
                    </a:lnTo>
                    <a:lnTo>
                      <a:pt x="0" y="643"/>
                    </a:lnTo>
                    <a:lnTo>
                      <a:pt x="0" y="8978"/>
                    </a:lnTo>
                    <a:lnTo>
                      <a:pt x="11653" y="8978"/>
                    </a:lnTo>
                    <a:lnTo>
                      <a:pt x="11653" y="643"/>
                    </a:lnTo>
                    <a:lnTo>
                      <a:pt x="11627" y="515"/>
                    </a:lnTo>
                    <a:lnTo>
                      <a:pt x="11601" y="412"/>
                    </a:lnTo>
                    <a:lnTo>
                      <a:pt x="11550" y="283"/>
                    </a:lnTo>
                    <a:lnTo>
                      <a:pt x="11447" y="206"/>
                    </a:lnTo>
                    <a:lnTo>
                      <a:pt x="11370" y="103"/>
                    </a:lnTo>
                    <a:lnTo>
                      <a:pt x="11241" y="52"/>
                    </a:lnTo>
                    <a:lnTo>
                      <a:pt x="11138" y="26"/>
                    </a:lnTo>
                    <a:lnTo>
                      <a:pt x="11010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071;p54">
                <a:extLst>
                  <a:ext uri="{FF2B5EF4-FFF2-40B4-BE49-F238E27FC236}">
                    <a16:creationId xmlns:a16="http://schemas.microsoft.com/office/drawing/2014/main" id="{B25B21D4-D953-4D9C-8AE9-16E660ECD954}"/>
                  </a:ext>
                </a:extLst>
              </p:cNvPr>
              <p:cNvSpPr/>
              <p:nvPr/>
            </p:nvSpPr>
            <p:spPr>
              <a:xfrm>
                <a:off x="492125" y="2438525"/>
                <a:ext cx="291325" cy="224450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8978" extrusionOk="0">
                    <a:moveTo>
                      <a:pt x="10804" y="0"/>
                    </a:moveTo>
                    <a:lnTo>
                      <a:pt x="10804" y="52"/>
                    </a:lnTo>
                    <a:lnTo>
                      <a:pt x="10804" y="6765"/>
                    </a:lnTo>
                    <a:lnTo>
                      <a:pt x="10804" y="6920"/>
                    </a:lnTo>
                    <a:lnTo>
                      <a:pt x="10778" y="7100"/>
                    </a:lnTo>
                    <a:lnTo>
                      <a:pt x="10752" y="7254"/>
                    </a:lnTo>
                    <a:lnTo>
                      <a:pt x="10675" y="7408"/>
                    </a:lnTo>
                    <a:lnTo>
                      <a:pt x="10547" y="7666"/>
                    </a:lnTo>
                    <a:lnTo>
                      <a:pt x="10341" y="7923"/>
                    </a:lnTo>
                    <a:lnTo>
                      <a:pt x="10109" y="8103"/>
                    </a:lnTo>
                    <a:lnTo>
                      <a:pt x="9826" y="8257"/>
                    </a:lnTo>
                    <a:lnTo>
                      <a:pt x="9672" y="8309"/>
                    </a:lnTo>
                    <a:lnTo>
                      <a:pt x="9518" y="8360"/>
                    </a:lnTo>
                    <a:lnTo>
                      <a:pt x="9363" y="8386"/>
                    </a:lnTo>
                    <a:lnTo>
                      <a:pt x="0" y="8386"/>
                    </a:lnTo>
                    <a:lnTo>
                      <a:pt x="0" y="8978"/>
                    </a:lnTo>
                    <a:lnTo>
                      <a:pt x="11653" y="8978"/>
                    </a:lnTo>
                    <a:lnTo>
                      <a:pt x="11653" y="643"/>
                    </a:lnTo>
                    <a:lnTo>
                      <a:pt x="11627" y="515"/>
                    </a:lnTo>
                    <a:lnTo>
                      <a:pt x="11601" y="412"/>
                    </a:lnTo>
                    <a:lnTo>
                      <a:pt x="11550" y="283"/>
                    </a:lnTo>
                    <a:lnTo>
                      <a:pt x="11447" y="206"/>
                    </a:lnTo>
                    <a:lnTo>
                      <a:pt x="11370" y="103"/>
                    </a:lnTo>
                    <a:lnTo>
                      <a:pt x="11241" y="52"/>
                    </a:lnTo>
                    <a:lnTo>
                      <a:pt x="11138" y="26"/>
                    </a:lnTo>
                    <a:lnTo>
                      <a:pt x="11010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072;p54">
                <a:extLst>
                  <a:ext uri="{FF2B5EF4-FFF2-40B4-BE49-F238E27FC236}">
                    <a16:creationId xmlns:a16="http://schemas.microsoft.com/office/drawing/2014/main" id="{1CEBC99C-B8DB-40DD-9059-864D29F53AA9}"/>
                  </a:ext>
                </a:extLst>
              </p:cNvPr>
              <p:cNvSpPr/>
              <p:nvPr/>
            </p:nvSpPr>
            <p:spPr>
              <a:xfrm>
                <a:off x="512700" y="2459750"/>
                <a:ext cx="249525" cy="182650"/>
              </a:xfrm>
              <a:custGeom>
                <a:avLst/>
                <a:gdLst/>
                <a:ahLst/>
                <a:cxnLst/>
                <a:rect l="l" t="t" r="r" b="b"/>
                <a:pathLst>
                  <a:path w="9981" h="7306" extrusionOk="0">
                    <a:moveTo>
                      <a:pt x="0" y="0"/>
                    </a:moveTo>
                    <a:lnTo>
                      <a:pt x="0" y="7305"/>
                    </a:lnTo>
                    <a:lnTo>
                      <a:pt x="9981" y="7305"/>
                    </a:lnTo>
                    <a:lnTo>
                      <a:pt x="9981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073;p54">
                <a:extLst>
                  <a:ext uri="{FF2B5EF4-FFF2-40B4-BE49-F238E27FC236}">
                    <a16:creationId xmlns:a16="http://schemas.microsoft.com/office/drawing/2014/main" id="{8CB35649-D0AB-4BC2-81AE-CA3130CFB73F}"/>
                  </a:ext>
                </a:extLst>
              </p:cNvPr>
              <p:cNvSpPr/>
              <p:nvPr/>
            </p:nvSpPr>
            <p:spPr>
              <a:xfrm>
                <a:off x="743550" y="2459750"/>
                <a:ext cx="18675" cy="17942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7177" extrusionOk="0">
                    <a:moveTo>
                      <a:pt x="1" y="0"/>
                    </a:moveTo>
                    <a:lnTo>
                      <a:pt x="1" y="7177"/>
                    </a:lnTo>
                    <a:lnTo>
                      <a:pt x="747" y="717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074;p54">
                <a:extLst>
                  <a:ext uri="{FF2B5EF4-FFF2-40B4-BE49-F238E27FC236}">
                    <a16:creationId xmlns:a16="http://schemas.microsoft.com/office/drawing/2014/main" id="{F199F443-EFEF-498C-AF86-056D2D75B6C3}"/>
                  </a:ext>
                </a:extLst>
              </p:cNvPr>
              <p:cNvSpPr/>
              <p:nvPr/>
            </p:nvSpPr>
            <p:spPr>
              <a:xfrm>
                <a:off x="573800" y="2488050"/>
                <a:ext cx="84250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010" extrusionOk="0">
                    <a:moveTo>
                      <a:pt x="1338" y="0"/>
                    </a:moveTo>
                    <a:lnTo>
                      <a:pt x="1080" y="26"/>
                    </a:lnTo>
                    <a:lnTo>
                      <a:pt x="823" y="103"/>
                    </a:lnTo>
                    <a:lnTo>
                      <a:pt x="592" y="232"/>
                    </a:lnTo>
                    <a:lnTo>
                      <a:pt x="386" y="386"/>
                    </a:lnTo>
                    <a:lnTo>
                      <a:pt x="232" y="592"/>
                    </a:lnTo>
                    <a:lnTo>
                      <a:pt x="103" y="823"/>
                    </a:lnTo>
                    <a:lnTo>
                      <a:pt x="26" y="1055"/>
                    </a:lnTo>
                    <a:lnTo>
                      <a:pt x="0" y="1338"/>
                    </a:lnTo>
                    <a:lnTo>
                      <a:pt x="0" y="2624"/>
                    </a:lnTo>
                    <a:lnTo>
                      <a:pt x="0" y="2701"/>
                    </a:lnTo>
                    <a:lnTo>
                      <a:pt x="26" y="2778"/>
                    </a:lnTo>
                    <a:lnTo>
                      <a:pt x="103" y="2907"/>
                    </a:lnTo>
                    <a:lnTo>
                      <a:pt x="232" y="2984"/>
                    </a:lnTo>
                    <a:lnTo>
                      <a:pt x="309" y="3010"/>
                    </a:lnTo>
                    <a:lnTo>
                      <a:pt x="3061" y="3010"/>
                    </a:lnTo>
                    <a:lnTo>
                      <a:pt x="3138" y="2984"/>
                    </a:lnTo>
                    <a:lnTo>
                      <a:pt x="3241" y="2907"/>
                    </a:lnTo>
                    <a:lnTo>
                      <a:pt x="3344" y="2778"/>
                    </a:lnTo>
                    <a:lnTo>
                      <a:pt x="3370" y="2701"/>
                    </a:lnTo>
                    <a:lnTo>
                      <a:pt x="3370" y="2624"/>
                    </a:lnTo>
                    <a:lnTo>
                      <a:pt x="3370" y="1338"/>
                    </a:lnTo>
                    <a:lnTo>
                      <a:pt x="3344" y="1055"/>
                    </a:lnTo>
                    <a:lnTo>
                      <a:pt x="3267" y="823"/>
                    </a:lnTo>
                    <a:lnTo>
                      <a:pt x="3138" y="592"/>
                    </a:lnTo>
                    <a:lnTo>
                      <a:pt x="2984" y="386"/>
                    </a:lnTo>
                    <a:lnTo>
                      <a:pt x="2778" y="232"/>
                    </a:lnTo>
                    <a:lnTo>
                      <a:pt x="2547" y="103"/>
                    </a:lnTo>
                    <a:lnTo>
                      <a:pt x="2289" y="26"/>
                    </a:lnTo>
                    <a:lnTo>
                      <a:pt x="2032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075;p54">
                <a:extLst>
                  <a:ext uri="{FF2B5EF4-FFF2-40B4-BE49-F238E27FC236}">
                    <a16:creationId xmlns:a16="http://schemas.microsoft.com/office/drawing/2014/main" id="{7E1A1F8E-368F-4079-A2DA-90268288E2C7}"/>
                  </a:ext>
                </a:extLst>
              </p:cNvPr>
              <p:cNvSpPr/>
              <p:nvPr/>
            </p:nvSpPr>
            <p:spPr>
              <a:xfrm>
                <a:off x="608525" y="2488050"/>
                <a:ext cx="49525" cy="752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3010" extrusionOk="0">
                    <a:moveTo>
                      <a:pt x="0" y="0"/>
                    </a:moveTo>
                    <a:lnTo>
                      <a:pt x="283" y="26"/>
                    </a:lnTo>
                    <a:lnTo>
                      <a:pt x="515" y="103"/>
                    </a:lnTo>
                    <a:lnTo>
                      <a:pt x="746" y="232"/>
                    </a:lnTo>
                    <a:lnTo>
                      <a:pt x="952" y="386"/>
                    </a:lnTo>
                    <a:lnTo>
                      <a:pt x="1106" y="592"/>
                    </a:lnTo>
                    <a:lnTo>
                      <a:pt x="1235" y="823"/>
                    </a:lnTo>
                    <a:lnTo>
                      <a:pt x="1312" y="1055"/>
                    </a:lnTo>
                    <a:lnTo>
                      <a:pt x="1338" y="1338"/>
                    </a:lnTo>
                    <a:lnTo>
                      <a:pt x="1338" y="2624"/>
                    </a:lnTo>
                    <a:lnTo>
                      <a:pt x="1338" y="2701"/>
                    </a:lnTo>
                    <a:lnTo>
                      <a:pt x="1312" y="2778"/>
                    </a:lnTo>
                    <a:lnTo>
                      <a:pt x="1235" y="2907"/>
                    </a:lnTo>
                    <a:lnTo>
                      <a:pt x="1106" y="2984"/>
                    </a:lnTo>
                    <a:lnTo>
                      <a:pt x="1029" y="3010"/>
                    </a:lnTo>
                    <a:lnTo>
                      <a:pt x="1672" y="3010"/>
                    </a:lnTo>
                    <a:lnTo>
                      <a:pt x="1749" y="2984"/>
                    </a:lnTo>
                    <a:lnTo>
                      <a:pt x="1852" y="2907"/>
                    </a:lnTo>
                    <a:lnTo>
                      <a:pt x="1955" y="2778"/>
                    </a:lnTo>
                    <a:lnTo>
                      <a:pt x="1981" y="2701"/>
                    </a:lnTo>
                    <a:lnTo>
                      <a:pt x="1981" y="2624"/>
                    </a:lnTo>
                    <a:lnTo>
                      <a:pt x="1981" y="1338"/>
                    </a:lnTo>
                    <a:lnTo>
                      <a:pt x="1955" y="1055"/>
                    </a:lnTo>
                    <a:lnTo>
                      <a:pt x="1878" y="823"/>
                    </a:lnTo>
                    <a:lnTo>
                      <a:pt x="1749" y="592"/>
                    </a:lnTo>
                    <a:lnTo>
                      <a:pt x="1595" y="386"/>
                    </a:lnTo>
                    <a:lnTo>
                      <a:pt x="1389" y="232"/>
                    </a:lnTo>
                    <a:lnTo>
                      <a:pt x="1158" y="103"/>
                    </a:lnTo>
                    <a:lnTo>
                      <a:pt x="900" y="26"/>
                    </a:lnTo>
                    <a:lnTo>
                      <a:pt x="643" y="0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076;p54">
                <a:extLst>
                  <a:ext uri="{FF2B5EF4-FFF2-40B4-BE49-F238E27FC236}">
                    <a16:creationId xmlns:a16="http://schemas.microsoft.com/office/drawing/2014/main" id="{0A7881F5-0E77-4412-9A93-404AD9423361}"/>
                  </a:ext>
                </a:extLst>
              </p:cNvPr>
              <p:cNvSpPr/>
              <p:nvPr/>
            </p:nvSpPr>
            <p:spPr>
              <a:xfrm>
                <a:off x="571225" y="2574850"/>
                <a:ext cx="89400" cy="67550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702" extrusionOk="0">
                    <a:moveTo>
                      <a:pt x="1415" y="1"/>
                    </a:moveTo>
                    <a:lnTo>
                      <a:pt x="1132" y="26"/>
                    </a:lnTo>
                    <a:lnTo>
                      <a:pt x="875" y="103"/>
                    </a:lnTo>
                    <a:lnTo>
                      <a:pt x="618" y="258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3" y="875"/>
                    </a:lnTo>
                    <a:lnTo>
                      <a:pt x="26" y="1132"/>
                    </a:lnTo>
                    <a:lnTo>
                      <a:pt x="0" y="1415"/>
                    </a:lnTo>
                    <a:lnTo>
                      <a:pt x="0" y="2701"/>
                    </a:lnTo>
                    <a:lnTo>
                      <a:pt x="3576" y="2701"/>
                    </a:lnTo>
                    <a:lnTo>
                      <a:pt x="3576" y="1415"/>
                    </a:lnTo>
                    <a:lnTo>
                      <a:pt x="3550" y="1132"/>
                    </a:lnTo>
                    <a:lnTo>
                      <a:pt x="3447" y="875"/>
                    </a:lnTo>
                    <a:lnTo>
                      <a:pt x="3318" y="618"/>
                    </a:lnTo>
                    <a:lnTo>
                      <a:pt x="3164" y="412"/>
                    </a:lnTo>
                    <a:lnTo>
                      <a:pt x="2958" y="258"/>
                    </a:lnTo>
                    <a:lnTo>
                      <a:pt x="2701" y="103"/>
                    </a:lnTo>
                    <a:lnTo>
                      <a:pt x="2444" y="26"/>
                    </a:lnTo>
                    <a:lnTo>
                      <a:pt x="2161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077;p54">
                <a:extLst>
                  <a:ext uri="{FF2B5EF4-FFF2-40B4-BE49-F238E27FC236}">
                    <a16:creationId xmlns:a16="http://schemas.microsoft.com/office/drawing/2014/main" id="{D9BCA04D-60D1-43FF-9AC8-B86896287CD1}"/>
                  </a:ext>
                </a:extLst>
              </p:cNvPr>
              <p:cNvSpPr/>
              <p:nvPr/>
            </p:nvSpPr>
            <p:spPr>
              <a:xfrm>
                <a:off x="607875" y="2574850"/>
                <a:ext cx="52750" cy="67550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702" extrusionOk="0">
                    <a:moveTo>
                      <a:pt x="0" y="1"/>
                    </a:moveTo>
                    <a:lnTo>
                      <a:pt x="283" y="26"/>
                    </a:lnTo>
                    <a:lnTo>
                      <a:pt x="566" y="103"/>
                    </a:lnTo>
                    <a:lnTo>
                      <a:pt x="798" y="258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89" y="1132"/>
                    </a:lnTo>
                    <a:lnTo>
                      <a:pt x="1415" y="1415"/>
                    </a:lnTo>
                    <a:lnTo>
                      <a:pt x="1415" y="2701"/>
                    </a:lnTo>
                    <a:lnTo>
                      <a:pt x="2110" y="2701"/>
                    </a:lnTo>
                    <a:lnTo>
                      <a:pt x="2110" y="1415"/>
                    </a:lnTo>
                    <a:lnTo>
                      <a:pt x="2084" y="1132"/>
                    </a:lnTo>
                    <a:lnTo>
                      <a:pt x="1981" y="875"/>
                    </a:lnTo>
                    <a:lnTo>
                      <a:pt x="1852" y="618"/>
                    </a:lnTo>
                    <a:lnTo>
                      <a:pt x="1698" y="412"/>
                    </a:lnTo>
                    <a:lnTo>
                      <a:pt x="1492" y="258"/>
                    </a:lnTo>
                    <a:lnTo>
                      <a:pt x="1235" y="103"/>
                    </a:lnTo>
                    <a:lnTo>
                      <a:pt x="978" y="26"/>
                    </a:lnTo>
                    <a:lnTo>
                      <a:pt x="695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078;p54">
                <a:extLst>
                  <a:ext uri="{FF2B5EF4-FFF2-40B4-BE49-F238E27FC236}">
                    <a16:creationId xmlns:a16="http://schemas.microsoft.com/office/drawing/2014/main" id="{765EBE09-26B7-4B7C-854F-52F95730BF19}"/>
                  </a:ext>
                </a:extLst>
              </p:cNvPr>
              <p:cNvSpPr/>
              <p:nvPr/>
            </p:nvSpPr>
            <p:spPr>
              <a:xfrm>
                <a:off x="586000" y="2523400"/>
                <a:ext cx="59200" cy="6432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573" extrusionOk="0">
                    <a:moveTo>
                      <a:pt x="1416" y="1"/>
                    </a:moveTo>
                    <a:lnTo>
                      <a:pt x="1287" y="104"/>
                    </a:lnTo>
                    <a:lnTo>
                      <a:pt x="1158" y="181"/>
                    </a:lnTo>
                    <a:lnTo>
                      <a:pt x="978" y="232"/>
                    </a:lnTo>
                    <a:lnTo>
                      <a:pt x="824" y="284"/>
                    </a:lnTo>
                    <a:lnTo>
                      <a:pt x="438" y="335"/>
                    </a:lnTo>
                    <a:lnTo>
                      <a:pt x="1" y="361"/>
                    </a:lnTo>
                    <a:lnTo>
                      <a:pt x="1" y="1390"/>
                    </a:lnTo>
                    <a:lnTo>
                      <a:pt x="27" y="1621"/>
                    </a:lnTo>
                    <a:lnTo>
                      <a:pt x="104" y="1827"/>
                    </a:lnTo>
                    <a:lnTo>
                      <a:pt x="207" y="2033"/>
                    </a:lnTo>
                    <a:lnTo>
                      <a:pt x="361" y="2213"/>
                    </a:lnTo>
                    <a:lnTo>
                      <a:pt x="541" y="2367"/>
                    </a:lnTo>
                    <a:lnTo>
                      <a:pt x="747" y="2470"/>
                    </a:lnTo>
                    <a:lnTo>
                      <a:pt x="953" y="2547"/>
                    </a:lnTo>
                    <a:lnTo>
                      <a:pt x="1184" y="2573"/>
                    </a:lnTo>
                    <a:lnTo>
                      <a:pt x="1441" y="2547"/>
                    </a:lnTo>
                    <a:lnTo>
                      <a:pt x="1647" y="2470"/>
                    </a:lnTo>
                    <a:lnTo>
                      <a:pt x="1853" y="2367"/>
                    </a:lnTo>
                    <a:lnTo>
                      <a:pt x="2033" y="2213"/>
                    </a:lnTo>
                    <a:lnTo>
                      <a:pt x="2187" y="2033"/>
                    </a:lnTo>
                    <a:lnTo>
                      <a:pt x="2290" y="1827"/>
                    </a:lnTo>
                    <a:lnTo>
                      <a:pt x="2342" y="1621"/>
                    </a:lnTo>
                    <a:lnTo>
                      <a:pt x="2367" y="1390"/>
                    </a:lnTo>
                    <a:lnTo>
                      <a:pt x="2367" y="361"/>
                    </a:lnTo>
                    <a:lnTo>
                      <a:pt x="2110" y="361"/>
                    </a:lnTo>
                    <a:lnTo>
                      <a:pt x="1853" y="284"/>
                    </a:lnTo>
                    <a:lnTo>
                      <a:pt x="1621" y="181"/>
                    </a:lnTo>
                    <a:lnTo>
                      <a:pt x="1416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079;p54">
                <a:extLst>
                  <a:ext uri="{FF2B5EF4-FFF2-40B4-BE49-F238E27FC236}">
                    <a16:creationId xmlns:a16="http://schemas.microsoft.com/office/drawing/2014/main" id="{649412D5-73D9-464E-BEED-6668F942D75F}"/>
                  </a:ext>
                </a:extLst>
              </p:cNvPr>
              <p:cNvSpPr/>
              <p:nvPr/>
            </p:nvSpPr>
            <p:spPr>
              <a:xfrm>
                <a:off x="560275" y="2716975"/>
                <a:ext cx="14472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789" h="3319" extrusionOk="0">
                    <a:moveTo>
                      <a:pt x="78" y="0"/>
                    </a:moveTo>
                    <a:lnTo>
                      <a:pt x="27" y="26"/>
                    </a:lnTo>
                    <a:lnTo>
                      <a:pt x="1" y="77"/>
                    </a:lnTo>
                    <a:lnTo>
                      <a:pt x="1" y="129"/>
                    </a:lnTo>
                    <a:lnTo>
                      <a:pt x="1" y="3190"/>
                    </a:lnTo>
                    <a:lnTo>
                      <a:pt x="1" y="3241"/>
                    </a:lnTo>
                    <a:lnTo>
                      <a:pt x="27" y="3293"/>
                    </a:lnTo>
                    <a:lnTo>
                      <a:pt x="78" y="3318"/>
                    </a:lnTo>
                    <a:lnTo>
                      <a:pt x="4888" y="3318"/>
                    </a:lnTo>
                    <a:lnTo>
                      <a:pt x="4940" y="3293"/>
                    </a:lnTo>
                    <a:lnTo>
                      <a:pt x="4965" y="3241"/>
                    </a:lnTo>
                    <a:lnTo>
                      <a:pt x="4965" y="3190"/>
                    </a:lnTo>
                    <a:lnTo>
                      <a:pt x="4965" y="1826"/>
                    </a:lnTo>
                    <a:lnTo>
                      <a:pt x="4991" y="1749"/>
                    </a:lnTo>
                    <a:lnTo>
                      <a:pt x="5043" y="1698"/>
                    </a:lnTo>
                    <a:lnTo>
                      <a:pt x="5711" y="1312"/>
                    </a:lnTo>
                    <a:lnTo>
                      <a:pt x="5763" y="1261"/>
                    </a:lnTo>
                    <a:lnTo>
                      <a:pt x="5788" y="1183"/>
                    </a:lnTo>
                    <a:lnTo>
                      <a:pt x="5763" y="1132"/>
                    </a:lnTo>
                    <a:lnTo>
                      <a:pt x="5711" y="1081"/>
                    </a:lnTo>
                    <a:lnTo>
                      <a:pt x="5043" y="669"/>
                    </a:lnTo>
                    <a:lnTo>
                      <a:pt x="4991" y="643"/>
                    </a:lnTo>
                    <a:lnTo>
                      <a:pt x="4965" y="566"/>
                    </a:lnTo>
                    <a:lnTo>
                      <a:pt x="4965" y="129"/>
                    </a:lnTo>
                    <a:lnTo>
                      <a:pt x="4965" y="77"/>
                    </a:lnTo>
                    <a:lnTo>
                      <a:pt x="4940" y="26"/>
                    </a:lnTo>
                    <a:lnTo>
                      <a:pt x="48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080;p54">
                <a:extLst>
                  <a:ext uri="{FF2B5EF4-FFF2-40B4-BE49-F238E27FC236}">
                    <a16:creationId xmlns:a16="http://schemas.microsoft.com/office/drawing/2014/main" id="{C1E83587-4945-4B52-9576-7A258DF7FEDB}"/>
                  </a:ext>
                </a:extLst>
              </p:cNvPr>
              <p:cNvSpPr/>
              <p:nvPr/>
            </p:nvSpPr>
            <p:spPr>
              <a:xfrm>
                <a:off x="689550" y="2482250"/>
                <a:ext cx="14470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3345" extrusionOk="0">
                    <a:moveTo>
                      <a:pt x="900" y="1"/>
                    </a:moveTo>
                    <a:lnTo>
                      <a:pt x="849" y="26"/>
                    </a:lnTo>
                    <a:lnTo>
                      <a:pt x="823" y="78"/>
                    </a:lnTo>
                    <a:lnTo>
                      <a:pt x="823" y="129"/>
                    </a:lnTo>
                    <a:lnTo>
                      <a:pt x="823" y="1441"/>
                    </a:lnTo>
                    <a:lnTo>
                      <a:pt x="798" y="1518"/>
                    </a:lnTo>
                    <a:lnTo>
                      <a:pt x="746" y="1570"/>
                    </a:lnTo>
                    <a:lnTo>
                      <a:pt x="77" y="1955"/>
                    </a:lnTo>
                    <a:lnTo>
                      <a:pt x="26" y="2007"/>
                    </a:lnTo>
                    <a:lnTo>
                      <a:pt x="0" y="2058"/>
                    </a:lnTo>
                    <a:lnTo>
                      <a:pt x="26" y="2136"/>
                    </a:lnTo>
                    <a:lnTo>
                      <a:pt x="77" y="2187"/>
                    </a:lnTo>
                    <a:lnTo>
                      <a:pt x="746" y="2573"/>
                    </a:lnTo>
                    <a:lnTo>
                      <a:pt x="798" y="2624"/>
                    </a:lnTo>
                    <a:lnTo>
                      <a:pt x="823" y="2701"/>
                    </a:lnTo>
                    <a:lnTo>
                      <a:pt x="823" y="3190"/>
                    </a:lnTo>
                    <a:lnTo>
                      <a:pt x="823" y="3267"/>
                    </a:lnTo>
                    <a:lnTo>
                      <a:pt x="849" y="3293"/>
                    </a:lnTo>
                    <a:lnTo>
                      <a:pt x="900" y="3319"/>
                    </a:lnTo>
                    <a:lnTo>
                      <a:pt x="952" y="3344"/>
                    </a:lnTo>
                    <a:lnTo>
                      <a:pt x="5659" y="3344"/>
                    </a:lnTo>
                    <a:lnTo>
                      <a:pt x="5710" y="3319"/>
                    </a:lnTo>
                    <a:lnTo>
                      <a:pt x="5736" y="3293"/>
                    </a:lnTo>
                    <a:lnTo>
                      <a:pt x="5788" y="3267"/>
                    </a:lnTo>
                    <a:lnTo>
                      <a:pt x="5788" y="3190"/>
                    </a:lnTo>
                    <a:lnTo>
                      <a:pt x="5788" y="129"/>
                    </a:lnTo>
                    <a:lnTo>
                      <a:pt x="5788" y="78"/>
                    </a:lnTo>
                    <a:lnTo>
                      <a:pt x="5736" y="26"/>
                    </a:lnTo>
                    <a:lnTo>
                      <a:pt x="57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081;p54">
                <a:extLst>
                  <a:ext uri="{FF2B5EF4-FFF2-40B4-BE49-F238E27FC236}">
                    <a16:creationId xmlns:a16="http://schemas.microsoft.com/office/drawing/2014/main" id="{FC77BD87-8276-4A61-9ACD-672531E1BF5F}"/>
                  </a:ext>
                </a:extLst>
              </p:cNvPr>
              <p:cNvSpPr/>
              <p:nvPr/>
            </p:nvSpPr>
            <p:spPr>
              <a:xfrm>
                <a:off x="475400" y="2662950"/>
                <a:ext cx="3260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3042" h="1081" extrusionOk="0">
                    <a:moveTo>
                      <a:pt x="258" y="1"/>
                    </a:moveTo>
                    <a:lnTo>
                      <a:pt x="155" y="26"/>
                    </a:lnTo>
                    <a:lnTo>
                      <a:pt x="78" y="78"/>
                    </a:lnTo>
                    <a:lnTo>
                      <a:pt x="26" y="155"/>
                    </a:lnTo>
                    <a:lnTo>
                      <a:pt x="1" y="258"/>
                    </a:lnTo>
                    <a:lnTo>
                      <a:pt x="1" y="849"/>
                    </a:lnTo>
                    <a:lnTo>
                      <a:pt x="26" y="952"/>
                    </a:lnTo>
                    <a:lnTo>
                      <a:pt x="78" y="1029"/>
                    </a:lnTo>
                    <a:lnTo>
                      <a:pt x="155" y="1081"/>
                    </a:lnTo>
                    <a:lnTo>
                      <a:pt x="12887" y="1081"/>
                    </a:lnTo>
                    <a:lnTo>
                      <a:pt x="12965" y="1029"/>
                    </a:lnTo>
                    <a:lnTo>
                      <a:pt x="13016" y="952"/>
                    </a:lnTo>
                    <a:lnTo>
                      <a:pt x="13042" y="849"/>
                    </a:lnTo>
                    <a:lnTo>
                      <a:pt x="13042" y="258"/>
                    </a:lnTo>
                    <a:lnTo>
                      <a:pt x="13016" y="155"/>
                    </a:lnTo>
                    <a:lnTo>
                      <a:pt x="12965" y="78"/>
                    </a:lnTo>
                    <a:lnTo>
                      <a:pt x="12887" y="26"/>
                    </a:lnTo>
                    <a:lnTo>
                      <a:pt x="12810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082;p54">
                <a:extLst>
                  <a:ext uri="{FF2B5EF4-FFF2-40B4-BE49-F238E27FC236}">
                    <a16:creationId xmlns:a16="http://schemas.microsoft.com/office/drawing/2014/main" id="{FCD831A8-26CA-4419-8F33-6D737540FD59}"/>
                  </a:ext>
                </a:extLst>
              </p:cNvPr>
              <p:cNvSpPr/>
              <p:nvPr/>
            </p:nvSpPr>
            <p:spPr>
              <a:xfrm>
                <a:off x="779575" y="2662950"/>
                <a:ext cx="218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875" h="1081" extrusionOk="0">
                    <a:moveTo>
                      <a:pt x="0" y="1"/>
                    </a:moveTo>
                    <a:lnTo>
                      <a:pt x="103" y="26"/>
                    </a:lnTo>
                    <a:lnTo>
                      <a:pt x="180" y="78"/>
                    </a:lnTo>
                    <a:lnTo>
                      <a:pt x="232" y="155"/>
                    </a:lnTo>
                    <a:lnTo>
                      <a:pt x="232" y="258"/>
                    </a:lnTo>
                    <a:lnTo>
                      <a:pt x="232" y="849"/>
                    </a:lnTo>
                    <a:lnTo>
                      <a:pt x="232" y="952"/>
                    </a:lnTo>
                    <a:lnTo>
                      <a:pt x="180" y="1029"/>
                    </a:lnTo>
                    <a:lnTo>
                      <a:pt x="103" y="1081"/>
                    </a:lnTo>
                    <a:lnTo>
                      <a:pt x="720" y="1081"/>
                    </a:lnTo>
                    <a:lnTo>
                      <a:pt x="798" y="1029"/>
                    </a:lnTo>
                    <a:lnTo>
                      <a:pt x="849" y="952"/>
                    </a:lnTo>
                    <a:lnTo>
                      <a:pt x="875" y="849"/>
                    </a:lnTo>
                    <a:lnTo>
                      <a:pt x="875" y="258"/>
                    </a:lnTo>
                    <a:lnTo>
                      <a:pt x="849" y="155"/>
                    </a:lnTo>
                    <a:lnTo>
                      <a:pt x="798" y="78"/>
                    </a:lnTo>
                    <a:lnTo>
                      <a:pt x="720" y="26"/>
                    </a:lnTo>
                    <a:lnTo>
                      <a:pt x="643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083;p54">
                <a:extLst>
                  <a:ext uri="{FF2B5EF4-FFF2-40B4-BE49-F238E27FC236}">
                    <a16:creationId xmlns:a16="http://schemas.microsoft.com/office/drawing/2014/main" id="{0203DF86-EEE4-40FE-96DD-1BDB025A00C1}"/>
                  </a:ext>
                </a:extLst>
              </p:cNvPr>
              <p:cNvSpPr/>
              <p:nvPr/>
            </p:nvSpPr>
            <p:spPr>
              <a:xfrm>
                <a:off x="750625" y="2650725"/>
                <a:ext cx="64325" cy="6370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548" extrusionOk="0">
                    <a:moveTo>
                      <a:pt x="1" y="1"/>
                    </a:moveTo>
                    <a:lnTo>
                      <a:pt x="1" y="1287"/>
                    </a:lnTo>
                    <a:lnTo>
                      <a:pt x="26" y="1544"/>
                    </a:lnTo>
                    <a:lnTo>
                      <a:pt x="104" y="1776"/>
                    </a:lnTo>
                    <a:lnTo>
                      <a:pt x="232" y="1981"/>
                    </a:lnTo>
                    <a:lnTo>
                      <a:pt x="387" y="2187"/>
                    </a:lnTo>
                    <a:lnTo>
                      <a:pt x="567" y="2342"/>
                    </a:lnTo>
                    <a:lnTo>
                      <a:pt x="798" y="2444"/>
                    </a:lnTo>
                    <a:lnTo>
                      <a:pt x="1030" y="2522"/>
                    </a:lnTo>
                    <a:lnTo>
                      <a:pt x="1287" y="2547"/>
                    </a:lnTo>
                    <a:lnTo>
                      <a:pt x="1544" y="2522"/>
                    </a:lnTo>
                    <a:lnTo>
                      <a:pt x="1776" y="2444"/>
                    </a:lnTo>
                    <a:lnTo>
                      <a:pt x="2007" y="2342"/>
                    </a:lnTo>
                    <a:lnTo>
                      <a:pt x="2187" y="2187"/>
                    </a:lnTo>
                    <a:lnTo>
                      <a:pt x="2341" y="1981"/>
                    </a:lnTo>
                    <a:lnTo>
                      <a:pt x="2470" y="1776"/>
                    </a:lnTo>
                    <a:lnTo>
                      <a:pt x="2547" y="1544"/>
                    </a:lnTo>
                    <a:lnTo>
                      <a:pt x="2573" y="1287"/>
                    </a:lnTo>
                    <a:lnTo>
                      <a:pt x="2573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084;p54">
                <a:extLst>
                  <a:ext uri="{FF2B5EF4-FFF2-40B4-BE49-F238E27FC236}">
                    <a16:creationId xmlns:a16="http://schemas.microsoft.com/office/drawing/2014/main" id="{8D222680-44AE-4837-A5F5-BB6EF2EDFD22}"/>
                  </a:ext>
                </a:extLst>
              </p:cNvPr>
              <p:cNvSpPr/>
              <p:nvPr/>
            </p:nvSpPr>
            <p:spPr>
              <a:xfrm>
                <a:off x="774425" y="2650725"/>
                <a:ext cx="40525" cy="63700"/>
              </a:xfrm>
              <a:custGeom>
                <a:avLst/>
                <a:gdLst/>
                <a:ahLst/>
                <a:cxnLst/>
                <a:rect l="l" t="t" r="r" b="b"/>
                <a:pathLst>
                  <a:path w="1621" h="2548" extrusionOk="0">
                    <a:moveTo>
                      <a:pt x="978" y="1"/>
                    </a:moveTo>
                    <a:lnTo>
                      <a:pt x="978" y="1287"/>
                    </a:lnTo>
                    <a:lnTo>
                      <a:pt x="952" y="1493"/>
                    </a:lnTo>
                    <a:lnTo>
                      <a:pt x="901" y="1698"/>
                    </a:lnTo>
                    <a:lnTo>
                      <a:pt x="824" y="1879"/>
                    </a:lnTo>
                    <a:lnTo>
                      <a:pt x="695" y="2059"/>
                    </a:lnTo>
                    <a:lnTo>
                      <a:pt x="566" y="2213"/>
                    </a:lnTo>
                    <a:lnTo>
                      <a:pt x="386" y="2342"/>
                    </a:lnTo>
                    <a:lnTo>
                      <a:pt x="206" y="2444"/>
                    </a:lnTo>
                    <a:lnTo>
                      <a:pt x="0" y="2522"/>
                    </a:lnTo>
                    <a:lnTo>
                      <a:pt x="181" y="2547"/>
                    </a:lnTo>
                    <a:lnTo>
                      <a:pt x="335" y="2547"/>
                    </a:lnTo>
                    <a:lnTo>
                      <a:pt x="592" y="2522"/>
                    </a:lnTo>
                    <a:lnTo>
                      <a:pt x="824" y="2444"/>
                    </a:lnTo>
                    <a:lnTo>
                      <a:pt x="1055" y="2342"/>
                    </a:lnTo>
                    <a:lnTo>
                      <a:pt x="1235" y="2187"/>
                    </a:lnTo>
                    <a:lnTo>
                      <a:pt x="1389" y="1981"/>
                    </a:lnTo>
                    <a:lnTo>
                      <a:pt x="1518" y="1776"/>
                    </a:lnTo>
                    <a:lnTo>
                      <a:pt x="1595" y="1544"/>
                    </a:lnTo>
                    <a:lnTo>
                      <a:pt x="1621" y="1287"/>
                    </a:lnTo>
                    <a:lnTo>
                      <a:pt x="1621" y="1"/>
                    </a:lnTo>
                    <a:close/>
                  </a:path>
                </a:pathLst>
              </a:custGeom>
              <a:solidFill>
                <a:srgbClr val="FFDD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085;p54">
                <a:extLst>
                  <a:ext uri="{FF2B5EF4-FFF2-40B4-BE49-F238E27FC236}">
                    <a16:creationId xmlns:a16="http://schemas.microsoft.com/office/drawing/2014/main" id="{E304B61D-A3C4-4497-AA79-7B230E1BFEBE}"/>
                  </a:ext>
                </a:extLst>
              </p:cNvPr>
              <p:cNvSpPr/>
              <p:nvPr/>
            </p:nvSpPr>
            <p:spPr>
              <a:xfrm>
                <a:off x="731350" y="2706025"/>
                <a:ext cx="102900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4116" h="3757" extrusionOk="0">
                    <a:moveTo>
                      <a:pt x="1415" y="1"/>
                    </a:moveTo>
                    <a:lnTo>
                      <a:pt x="1132" y="27"/>
                    </a:lnTo>
                    <a:lnTo>
                      <a:pt x="875" y="104"/>
                    </a:lnTo>
                    <a:lnTo>
                      <a:pt x="617" y="232"/>
                    </a:lnTo>
                    <a:lnTo>
                      <a:pt x="412" y="412"/>
                    </a:lnTo>
                    <a:lnTo>
                      <a:pt x="232" y="618"/>
                    </a:lnTo>
                    <a:lnTo>
                      <a:pt x="103" y="875"/>
                    </a:lnTo>
                    <a:lnTo>
                      <a:pt x="26" y="1133"/>
                    </a:lnTo>
                    <a:lnTo>
                      <a:pt x="0" y="1416"/>
                    </a:lnTo>
                    <a:lnTo>
                      <a:pt x="0" y="3422"/>
                    </a:lnTo>
                    <a:lnTo>
                      <a:pt x="26" y="3551"/>
                    </a:lnTo>
                    <a:lnTo>
                      <a:pt x="103" y="3653"/>
                    </a:lnTo>
                    <a:lnTo>
                      <a:pt x="206" y="3731"/>
                    </a:lnTo>
                    <a:lnTo>
                      <a:pt x="334" y="3756"/>
                    </a:lnTo>
                    <a:lnTo>
                      <a:pt x="3781" y="3756"/>
                    </a:lnTo>
                    <a:lnTo>
                      <a:pt x="3910" y="3731"/>
                    </a:lnTo>
                    <a:lnTo>
                      <a:pt x="4013" y="3679"/>
                    </a:lnTo>
                    <a:lnTo>
                      <a:pt x="4090" y="3576"/>
                    </a:lnTo>
                    <a:lnTo>
                      <a:pt x="4116" y="3448"/>
                    </a:lnTo>
                    <a:lnTo>
                      <a:pt x="4116" y="1416"/>
                    </a:lnTo>
                    <a:lnTo>
                      <a:pt x="4090" y="1133"/>
                    </a:lnTo>
                    <a:lnTo>
                      <a:pt x="4013" y="875"/>
                    </a:lnTo>
                    <a:lnTo>
                      <a:pt x="3858" y="618"/>
                    </a:lnTo>
                    <a:lnTo>
                      <a:pt x="3704" y="412"/>
                    </a:lnTo>
                    <a:lnTo>
                      <a:pt x="3473" y="232"/>
                    </a:lnTo>
                    <a:lnTo>
                      <a:pt x="3241" y="104"/>
                    </a:lnTo>
                    <a:lnTo>
                      <a:pt x="2984" y="27"/>
                    </a:lnTo>
                    <a:lnTo>
                      <a:pt x="2675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086;p54">
                <a:extLst>
                  <a:ext uri="{FF2B5EF4-FFF2-40B4-BE49-F238E27FC236}">
                    <a16:creationId xmlns:a16="http://schemas.microsoft.com/office/drawing/2014/main" id="{5E016C2C-1392-48F5-A85D-C1F50B912122}"/>
                  </a:ext>
                </a:extLst>
              </p:cNvPr>
              <p:cNvSpPr/>
              <p:nvPr/>
            </p:nvSpPr>
            <p:spPr>
              <a:xfrm>
                <a:off x="778925" y="2706025"/>
                <a:ext cx="55325" cy="9392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3757" extrusionOk="0">
                    <a:moveTo>
                      <a:pt x="1" y="1"/>
                    </a:moveTo>
                    <a:lnTo>
                      <a:pt x="283" y="27"/>
                    </a:lnTo>
                    <a:lnTo>
                      <a:pt x="566" y="104"/>
                    </a:lnTo>
                    <a:lnTo>
                      <a:pt x="798" y="232"/>
                    </a:lnTo>
                    <a:lnTo>
                      <a:pt x="1004" y="412"/>
                    </a:lnTo>
                    <a:lnTo>
                      <a:pt x="1184" y="618"/>
                    </a:lnTo>
                    <a:lnTo>
                      <a:pt x="1312" y="875"/>
                    </a:lnTo>
                    <a:lnTo>
                      <a:pt x="1390" y="1133"/>
                    </a:lnTo>
                    <a:lnTo>
                      <a:pt x="1441" y="1416"/>
                    </a:lnTo>
                    <a:lnTo>
                      <a:pt x="1441" y="3756"/>
                    </a:lnTo>
                    <a:lnTo>
                      <a:pt x="1878" y="3756"/>
                    </a:lnTo>
                    <a:lnTo>
                      <a:pt x="2007" y="3731"/>
                    </a:lnTo>
                    <a:lnTo>
                      <a:pt x="2110" y="3679"/>
                    </a:lnTo>
                    <a:lnTo>
                      <a:pt x="2187" y="3576"/>
                    </a:lnTo>
                    <a:lnTo>
                      <a:pt x="2213" y="3448"/>
                    </a:lnTo>
                    <a:lnTo>
                      <a:pt x="2213" y="1416"/>
                    </a:lnTo>
                    <a:lnTo>
                      <a:pt x="2187" y="1133"/>
                    </a:lnTo>
                    <a:lnTo>
                      <a:pt x="2110" y="875"/>
                    </a:lnTo>
                    <a:lnTo>
                      <a:pt x="1955" y="618"/>
                    </a:lnTo>
                    <a:lnTo>
                      <a:pt x="1801" y="412"/>
                    </a:lnTo>
                    <a:lnTo>
                      <a:pt x="1570" y="232"/>
                    </a:lnTo>
                    <a:lnTo>
                      <a:pt x="1338" y="104"/>
                    </a:lnTo>
                    <a:lnTo>
                      <a:pt x="1081" y="27"/>
                    </a:lnTo>
                    <a:lnTo>
                      <a:pt x="772" y="1"/>
                    </a:lnTo>
                    <a:close/>
                  </a:path>
                </a:pathLst>
              </a:custGeom>
              <a:solidFill>
                <a:srgbClr val="6E5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087;p54">
                <a:extLst>
                  <a:ext uri="{FF2B5EF4-FFF2-40B4-BE49-F238E27FC236}">
                    <a16:creationId xmlns:a16="http://schemas.microsoft.com/office/drawing/2014/main" id="{35FD2C4A-85D7-42CF-9EAC-70712B871539}"/>
                  </a:ext>
                </a:extLst>
              </p:cNvPr>
              <p:cNvSpPr/>
              <p:nvPr/>
            </p:nvSpPr>
            <p:spPr>
              <a:xfrm>
                <a:off x="734550" y="2598000"/>
                <a:ext cx="95850" cy="8105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242" extrusionOk="0">
                    <a:moveTo>
                      <a:pt x="1364" y="1"/>
                    </a:moveTo>
                    <a:lnTo>
                      <a:pt x="1210" y="26"/>
                    </a:lnTo>
                    <a:lnTo>
                      <a:pt x="927" y="103"/>
                    </a:lnTo>
                    <a:lnTo>
                      <a:pt x="669" y="258"/>
                    </a:lnTo>
                    <a:lnTo>
                      <a:pt x="464" y="438"/>
                    </a:lnTo>
                    <a:lnTo>
                      <a:pt x="258" y="669"/>
                    </a:lnTo>
                    <a:lnTo>
                      <a:pt x="129" y="927"/>
                    </a:lnTo>
                    <a:lnTo>
                      <a:pt x="52" y="1210"/>
                    </a:lnTo>
                    <a:lnTo>
                      <a:pt x="26" y="1364"/>
                    </a:lnTo>
                    <a:lnTo>
                      <a:pt x="1" y="1518"/>
                    </a:lnTo>
                    <a:lnTo>
                      <a:pt x="1" y="2264"/>
                    </a:lnTo>
                    <a:lnTo>
                      <a:pt x="26" y="2367"/>
                    </a:lnTo>
                    <a:lnTo>
                      <a:pt x="52" y="2470"/>
                    </a:lnTo>
                    <a:lnTo>
                      <a:pt x="78" y="2573"/>
                    </a:lnTo>
                    <a:lnTo>
                      <a:pt x="129" y="2676"/>
                    </a:lnTo>
                    <a:lnTo>
                      <a:pt x="206" y="2753"/>
                    </a:lnTo>
                    <a:lnTo>
                      <a:pt x="284" y="2830"/>
                    </a:lnTo>
                    <a:lnTo>
                      <a:pt x="361" y="2881"/>
                    </a:lnTo>
                    <a:lnTo>
                      <a:pt x="464" y="2933"/>
                    </a:lnTo>
                    <a:lnTo>
                      <a:pt x="824" y="3062"/>
                    </a:lnTo>
                    <a:lnTo>
                      <a:pt x="1210" y="3164"/>
                    </a:lnTo>
                    <a:lnTo>
                      <a:pt x="1570" y="3216"/>
                    </a:lnTo>
                    <a:lnTo>
                      <a:pt x="1930" y="3242"/>
                    </a:lnTo>
                    <a:lnTo>
                      <a:pt x="2290" y="3216"/>
                    </a:lnTo>
                    <a:lnTo>
                      <a:pt x="2650" y="3164"/>
                    </a:lnTo>
                    <a:lnTo>
                      <a:pt x="3036" y="3062"/>
                    </a:lnTo>
                    <a:lnTo>
                      <a:pt x="3396" y="2933"/>
                    </a:lnTo>
                    <a:lnTo>
                      <a:pt x="3499" y="2881"/>
                    </a:lnTo>
                    <a:lnTo>
                      <a:pt x="3576" y="2830"/>
                    </a:lnTo>
                    <a:lnTo>
                      <a:pt x="3653" y="2753"/>
                    </a:lnTo>
                    <a:lnTo>
                      <a:pt x="3730" y="2676"/>
                    </a:lnTo>
                    <a:lnTo>
                      <a:pt x="3782" y="2573"/>
                    </a:lnTo>
                    <a:lnTo>
                      <a:pt x="3808" y="2470"/>
                    </a:lnTo>
                    <a:lnTo>
                      <a:pt x="3833" y="2367"/>
                    </a:lnTo>
                    <a:lnTo>
                      <a:pt x="3833" y="2264"/>
                    </a:lnTo>
                    <a:lnTo>
                      <a:pt x="3833" y="1518"/>
                    </a:lnTo>
                    <a:lnTo>
                      <a:pt x="3833" y="1364"/>
                    </a:lnTo>
                    <a:lnTo>
                      <a:pt x="3808" y="1210"/>
                    </a:lnTo>
                    <a:lnTo>
                      <a:pt x="3730" y="927"/>
                    </a:lnTo>
                    <a:lnTo>
                      <a:pt x="3576" y="669"/>
                    </a:lnTo>
                    <a:lnTo>
                      <a:pt x="3396" y="438"/>
                    </a:lnTo>
                    <a:lnTo>
                      <a:pt x="3190" y="258"/>
                    </a:lnTo>
                    <a:lnTo>
                      <a:pt x="2933" y="103"/>
                    </a:lnTo>
                    <a:lnTo>
                      <a:pt x="2624" y="26"/>
                    </a:lnTo>
                    <a:lnTo>
                      <a:pt x="2496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088;p54">
                <a:extLst>
                  <a:ext uri="{FF2B5EF4-FFF2-40B4-BE49-F238E27FC236}">
                    <a16:creationId xmlns:a16="http://schemas.microsoft.com/office/drawing/2014/main" id="{F1331EAF-6B21-4635-9F0F-B5054110E630}"/>
                  </a:ext>
                </a:extLst>
              </p:cNvPr>
              <p:cNvSpPr/>
              <p:nvPr/>
            </p:nvSpPr>
            <p:spPr>
              <a:xfrm>
                <a:off x="771850" y="2598000"/>
                <a:ext cx="58550" cy="81050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3242" extrusionOk="0">
                    <a:moveTo>
                      <a:pt x="1" y="1"/>
                    </a:moveTo>
                    <a:lnTo>
                      <a:pt x="309" y="26"/>
                    </a:lnTo>
                    <a:lnTo>
                      <a:pt x="592" y="129"/>
                    </a:lnTo>
                    <a:lnTo>
                      <a:pt x="824" y="258"/>
                    </a:lnTo>
                    <a:lnTo>
                      <a:pt x="1055" y="438"/>
                    </a:lnTo>
                    <a:lnTo>
                      <a:pt x="1235" y="669"/>
                    </a:lnTo>
                    <a:lnTo>
                      <a:pt x="1364" y="927"/>
                    </a:lnTo>
                    <a:lnTo>
                      <a:pt x="1467" y="1210"/>
                    </a:lnTo>
                    <a:lnTo>
                      <a:pt x="1492" y="1518"/>
                    </a:lnTo>
                    <a:lnTo>
                      <a:pt x="1492" y="2264"/>
                    </a:lnTo>
                    <a:lnTo>
                      <a:pt x="1492" y="2367"/>
                    </a:lnTo>
                    <a:lnTo>
                      <a:pt x="1467" y="2470"/>
                    </a:lnTo>
                    <a:lnTo>
                      <a:pt x="1415" y="2573"/>
                    </a:lnTo>
                    <a:lnTo>
                      <a:pt x="1364" y="2676"/>
                    </a:lnTo>
                    <a:lnTo>
                      <a:pt x="1287" y="2753"/>
                    </a:lnTo>
                    <a:lnTo>
                      <a:pt x="1210" y="2830"/>
                    </a:lnTo>
                    <a:lnTo>
                      <a:pt x="1132" y="2881"/>
                    </a:lnTo>
                    <a:lnTo>
                      <a:pt x="1029" y="2933"/>
                    </a:lnTo>
                    <a:lnTo>
                      <a:pt x="772" y="3036"/>
                    </a:lnTo>
                    <a:lnTo>
                      <a:pt x="515" y="3113"/>
                    </a:lnTo>
                    <a:lnTo>
                      <a:pt x="258" y="3164"/>
                    </a:lnTo>
                    <a:lnTo>
                      <a:pt x="1" y="3216"/>
                    </a:lnTo>
                    <a:lnTo>
                      <a:pt x="232" y="3242"/>
                    </a:lnTo>
                    <a:lnTo>
                      <a:pt x="489" y="3242"/>
                    </a:lnTo>
                    <a:lnTo>
                      <a:pt x="721" y="3216"/>
                    </a:lnTo>
                    <a:lnTo>
                      <a:pt x="952" y="3190"/>
                    </a:lnTo>
                    <a:lnTo>
                      <a:pt x="1415" y="3113"/>
                    </a:lnTo>
                    <a:lnTo>
                      <a:pt x="1904" y="2933"/>
                    </a:lnTo>
                    <a:lnTo>
                      <a:pt x="2007" y="2881"/>
                    </a:lnTo>
                    <a:lnTo>
                      <a:pt x="2084" y="2830"/>
                    </a:lnTo>
                    <a:lnTo>
                      <a:pt x="2161" y="2753"/>
                    </a:lnTo>
                    <a:lnTo>
                      <a:pt x="2238" y="2676"/>
                    </a:lnTo>
                    <a:lnTo>
                      <a:pt x="2290" y="2573"/>
                    </a:lnTo>
                    <a:lnTo>
                      <a:pt x="2316" y="2470"/>
                    </a:lnTo>
                    <a:lnTo>
                      <a:pt x="2341" y="2367"/>
                    </a:lnTo>
                    <a:lnTo>
                      <a:pt x="2341" y="2264"/>
                    </a:lnTo>
                    <a:lnTo>
                      <a:pt x="2341" y="1518"/>
                    </a:lnTo>
                    <a:lnTo>
                      <a:pt x="2341" y="1364"/>
                    </a:lnTo>
                    <a:lnTo>
                      <a:pt x="2316" y="1210"/>
                    </a:lnTo>
                    <a:lnTo>
                      <a:pt x="2238" y="927"/>
                    </a:lnTo>
                    <a:lnTo>
                      <a:pt x="2084" y="669"/>
                    </a:lnTo>
                    <a:lnTo>
                      <a:pt x="1904" y="438"/>
                    </a:lnTo>
                    <a:lnTo>
                      <a:pt x="1698" y="258"/>
                    </a:lnTo>
                    <a:lnTo>
                      <a:pt x="1441" y="103"/>
                    </a:lnTo>
                    <a:lnTo>
                      <a:pt x="1132" y="26"/>
                    </a:lnTo>
                    <a:lnTo>
                      <a:pt x="1004" y="1"/>
                    </a:lnTo>
                    <a:close/>
                  </a:path>
                </a:pathLst>
              </a:custGeom>
              <a:solidFill>
                <a:srgbClr val="3E31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089;p54">
                <a:extLst>
                  <a:ext uri="{FF2B5EF4-FFF2-40B4-BE49-F238E27FC236}">
                    <a16:creationId xmlns:a16="http://schemas.microsoft.com/office/drawing/2014/main" id="{21FCDF12-5DBE-4370-905D-161F344BD1E2}"/>
                  </a:ext>
                </a:extLst>
              </p:cNvPr>
              <p:cNvSpPr/>
              <p:nvPr/>
            </p:nvSpPr>
            <p:spPr>
              <a:xfrm>
                <a:off x="586650" y="2749125"/>
                <a:ext cx="10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47" extrusionOk="0">
                    <a:moveTo>
                      <a:pt x="206" y="0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26" y="129"/>
                    </a:lnTo>
                    <a:lnTo>
                      <a:pt x="1" y="206"/>
                    </a:lnTo>
                    <a:lnTo>
                      <a:pt x="1" y="540"/>
                    </a:lnTo>
                    <a:lnTo>
                      <a:pt x="26" y="618"/>
                    </a:lnTo>
                    <a:lnTo>
                      <a:pt x="52" y="695"/>
                    </a:lnTo>
                    <a:lnTo>
                      <a:pt x="129" y="746"/>
                    </a:lnTo>
                    <a:lnTo>
                      <a:pt x="309" y="746"/>
                    </a:lnTo>
                    <a:lnTo>
                      <a:pt x="361" y="695"/>
                    </a:lnTo>
                    <a:lnTo>
                      <a:pt x="412" y="618"/>
                    </a:lnTo>
                    <a:lnTo>
                      <a:pt x="438" y="540"/>
                    </a:lnTo>
                    <a:lnTo>
                      <a:pt x="438" y="206"/>
                    </a:lnTo>
                    <a:lnTo>
                      <a:pt x="412" y="129"/>
                    </a:lnTo>
                    <a:lnTo>
                      <a:pt x="361" y="52"/>
                    </a:lnTo>
                    <a:lnTo>
                      <a:pt x="309" y="26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090;p54">
                <a:extLst>
                  <a:ext uri="{FF2B5EF4-FFF2-40B4-BE49-F238E27FC236}">
                    <a16:creationId xmlns:a16="http://schemas.microsoft.com/office/drawing/2014/main" id="{4091B8AA-DE8D-4E34-810A-076A936C38B0}"/>
                  </a:ext>
                </a:extLst>
              </p:cNvPr>
              <p:cNvSpPr/>
              <p:nvPr/>
            </p:nvSpPr>
            <p:spPr>
              <a:xfrm>
                <a:off x="618800" y="2749125"/>
                <a:ext cx="10325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747" extrusionOk="0">
                    <a:moveTo>
                      <a:pt x="206" y="0"/>
                    </a:moveTo>
                    <a:lnTo>
                      <a:pt x="129" y="26"/>
                    </a:lnTo>
                    <a:lnTo>
                      <a:pt x="52" y="52"/>
                    </a:lnTo>
                    <a:lnTo>
                      <a:pt x="1" y="129"/>
                    </a:lnTo>
                    <a:lnTo>
                      <a:pt x="1" y="206"/>
                    </a:lnTo>
                    <a:lnTo>
                      <a:pt x="1" y="540"/>
                    </a:lnTo>
                    <a:lnTo>
                      <a:pt x="1" y="618"/>
                    </a:lnTo>
                    <a:lnTo>
                      <a:pt x="52" y="695"/>
                    </a:lnTo>
                    <a:lnTo>
                      <a:pt x="129" y="746"/>
                    </a:lnTo>
                    <a:lnTo>
                      <a:pt x="284" y="746"/>
                    </a:lnTo>
                    <a:lnTo>
                      <a:pt x="361" y="695"/>
                    </a:lnTo>
                    <a:lnTo>
                      <a:pt x="412" y="618"/>
                    </a:lnTo>
                    <a:lnTo>
                      <a:pt x="412" y="540"/>
                    </a:lnTo>
                    <a:lnTo>
                      <a:pt x="412" y="206"/>
                    </a:lnTo>
                    <a:lnTo>
                      <a:pt x="412" y="129"/>
                    </a:lnTo>
                    <a:lnTo>
                      <a:pt x="361" y="52"/>
                    </a:lnTo>
                    <a:lnTo>
                      <a:pt x="284" y="26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091;p54">
                <a:extLst>
                  <a:ext uri="{FF2B5EF4-FFF2-40B4-BE49-F238E27FC236}">
                    <a16:creationId xmlns:a16="http://schemas.microsoft.com/office/drawing/2014/main" id="{26DA1D2B-7841-4FF1-AD93-E8AA80E50330}"/>
                  </a:ext>
                </a:extLst>
              </p:cNvPr>
              <p:cNvSpPr/>
              <p:nvPr/>
            </p:nvSpPr>
            <p:spPr>
              <a:xfrm>
                <a:off x="650325" y="2749125"/>
                <a:ext cx="10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47" extrusionOk="0">
                    <a:moveTo>
                      <a:pt x="232" y="0"/>
                    </a:moveTo>
                    <a:lnTo>
                      <a:pt x="129" y="26"/>
                    </a:lnTo>
                    <a:lnTo>
                      <a:pt x="77" y="52"/>
                    </a:lnTo>
                    <a:lnTo>
                      <a:pt x="26" y="129"/>
                    </a:lnTo>
                    <a:lnTo>
                      <a:pt x="0" y="206"/>
                    </a:lnTo>
                    <a:lnTo>
                      <a:pt x="0" y="540"/>
                    </a:lnTo>
                    <a:lnTo>
                      <a:pt x="26" y="618"/>
                    </a:lnTo>
                    <a:lnTo>
                      <a:pt x="77" y="695"/>
                    </a:lnTo>
                    <a:lnTo>
                      <a:pt x="129" y="746"/>
                    </a:lnTo>
                    <a:lnTo>
                      <a:pt x="309" y="746"/>
                    </a:lnTo>
                    <a:lnTo>
                      <a:pt x="386" y="695"/>
                    </a:lnTo>
                    <a:lnTo>
                      <a:pt x="412" y="618"/>
                    </a:lnTo>
                    <a:lnTo>
                      <a:pt x="437" y="540"/>
                    </a:lnTo>
                    <a:lnTo>
                      <a:pt x="437" y="206"/>
                    </a:lnTo>
                    <a:lnTo>
                      <a:pt x="412" y="129"/>
                    </a:lnTo>
                    <a:lnTo>
                      <a:pt x="386" y="52"/>
                    </a:lnTo>
                    <a:lnTo>
                      <a:pt x="309" y="26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092;p54">
                <a:extLst>
                  <a:ext uri="{FF2B5EF4-FFF2-40B4-BE49-F238E27FC236}">
                    <a16:creationId xmlns:a16="http://schemas.microsoft.com/office/drawing/2014/main" id="{63342D35-69BB-42B7-99BB-A99F6FE0339A}"/>
                  </a:ext>
                </a:extLst>
              </p:cNvPr>
              <p:cNvSpPr/>
              <p:nvPr/>
            </p:nvSpPr>
            <p:spPr>
              <a:xfrm>
                <a:off x="554500" y="2711175"/>
                <a:ext cx="155650" cy="94550"/>
              </a:xfrm>
              <a:custGeom>
                <a:avLst/>
                <a:gdLst/>
                <a:ahLst/>
                <a:cxnLst/>
                <a:rect l="l" t="t" r="r" b="b"/>
                <a:pathLst>
                  <a:path w="6226" h="3782" extrusionOk="0">
                    <a:moveTo>
                      <a:pt x="361" y="1"/>
                    </a:moveTo>
                    <a:lnTo>
                      <a:pt x="232" y="26"/>
                    </a:lnTo>
                    <a:lnTo>
                      <a:pt x="103" y="104"/>
                    </a:lnTo>
                    <a:lnTo>
                      <a:pt x="52" y="232"/>
                    </a:lnTo>
                    <a:lnTo>
                      <a:pt x="0" y="361"/>
                    </a:lnTo>
                    <a:lnTo>
                      <a:pt x="0" y="3422"/>
                    </a:lnTo>
                    <a:lnTo>
                      <a:pt x="52" y="3576"/>
                    </a:lnTo>
                    <a:lnTo>
                      <a:pt x="103" y="3679"/>
                    </a:lnTo>
                    <a:lnTo>
                      <a:pt x="232" y="3756"/>
                    </a:lnTo>
                    <a:lnTo>
                      <a:pt x="361" y="3782"/>
                    </a:lnTo>
                    <a:lnTo>
                      <a:pt x="2727" y="3782"/>
                    </a:lnTo>
                    <a:lnTo>
                      <a:pt x="2804" y="3756"/>
                    </a:lnTo>
                    <a:lnTo>
                      <a:pt x="2881" y="3705"/>
                    </a:lnTo>
                    <a:lnTo>
                      <a:pt x="2933" y="3653"/>
                    </a:lnTo>
                    <a:lnTo>
                      <a:pt x="2958" y="3550"/>
                    </a:lnTo>
                    <a:lnTo>
                      <a:pt x="2933" y="3473"/>
                    </a:lnTo>
                    <a:lnTo>
                      <a:pt x="2881" y="3396"/>
                    </a:lnTo>
                    <a:lnTo>
                      <a:pt x="2804" y="3370"/>
                    </a:lnTo>
                    <a:lnTo>
                      <a:pt x="2727" y="3345"/>
                    </a:lnTo>
                    <a:lnTo>
                      <a:pt x="438" y="3345"/>
                    </a:lnTo>
                    <a:lnTo>
                      <a:pt x="438" y="438"/>
                    </a:lnTo>
                    <a:lnTo>
                      <a:pt x="4991" y="438"/>
                    </a:lnTo>
                    <a:lnTo>
                      <a:pt x="4991" y="798"/>
                    </a:lnTo>
                    <a:lnTo>
                      <a:pt x="4991" y="901"/>
                    </a:lnTo>
                    <a:lnTo>
                      <a:pt x="5042" y="978"/>
                    </a:lnTo>
                    <a:lnTo>
                      <a:pt x="5093" y="1055"/>
                    </a:lnTo>
                    <a:lnTo>
                      <a:pt x="5171" y="1107"/>
                    </a:lnTo>
                    <a:lnTo>
                      <a:pt x="5711" y="1415"/>
                    </a:lnTo>
                    <a:lnTo>
                      <a:pt x="5171" y="1750"/>
                    </a:lnTo>
                    <a:lnTo>
                      <a:pt x="5093" y="1801"/>
                    </a:lnTo>
                    <a:lnTo>
                      <a:pt x="5042" y="1878"/>
                    </a:lnTo>
                    <a:lnTo>
                      <a:pt x="4991" y="1956"/>
                    </a:lnTo>
                    <a:lnTo>
                      <a:pt x="4991" y="2058"/>
                    </a:lnTo>
                    <a:lnTo>
                      <a:pt x="4991" y="3345"/>
                    </a:lnTo>
                    <a:lnTo>
                      <a:pt x="3602" y="3345"/>
                    </a:lnTo>
                    <a:lnTo>
                      <a:pt x="3524" y="3370"/>
                    </a:lnTo>
                    <a:lnTo>
                      <a:pt x="3447" y="3396"/>
                    </a:lnTo>
                    <a:lnTo>
                      <a:pt x="3396" y="3473"/>
                    </a:lnTo>
                    <a:lnTo>
                      <a:pt x="3396" y="3550"/>
                    </a:lnTo>
                    <a:lnTo>
                      <a:pt x="3396" y="3653"/>
                    </a:lnTo>
                    <a:lnTo>
                      <a:pt x="3447" y="3705"/>
                    </a:lnTo>
                    <a:lnTo>
                      <a:pt x="3524" y="3756"/>
                    </a:lnTo>
                    <a:lnTo>
                      <a:pt x="3602" y="3782"/>
                    </a:lnTo>
                    <a:lnTo>
                      <a:pt x="5068" y="3782"/>
                    </a:lnTo>
                    <a:lnTo>
                      <a:pt x="5196" y="3756"/>
                    </a:lnTo>
                    <a:lnTo>
                      <a:pt x="5325" y="3679"/>
                    </a:lnTo>
                    <a:lnTo>
                      <a:pt x="5402" y="3576"/>
                    </a:lnTo>
                    <a:lnTo>
                      <a:pt x="5428" y="3422"/>
                    </a:lnTo>
                    <a:lnTo>
                      <a:pt x="5428" y="2084"/>
                    </a:lnTo>
                    <a:lnTo>
                      <a:pt x="6071" y="1724"/>
                    </a:lnTo>
                    <a:lnTo>
                      <a:pt x="6122" y="1673"/>
                    </a:lnTo>
                    <a:lnTo>
                      <a:pt x="6200" y="1595"/>
                    </a:lnTo>
                    <a:lnTo>
                      <a:pt x="6225" y="1518"/>
                    </a:lnTo>
                    <a:lnTo>
                      <a:pt x="6225" y="1415"/>
                    </a:lnTo>
                    <a:lnTo>
                      <a:pt x="6225" y="1338"/>
                    </a:lnTo>
                    <a:lnTo>
                      <a:pt x="6200" y="1235"/>
                    </a:lnTo>
                    <a:lnTo>
                      <a:pt x="6122" y="1184"/>
                    </a:lnTo>
                    <a:lnTo>
                      <a:pt x="6071" y="1107"/>
                    </a:lnTo>
                    <a:lnTo>
                      <a:pt x="5428" y="747"/>
                    </a:lnTo>
                    <a:lnTo>
                      <a:pt x="5428" y="361"/>
                    </a:lnTo>
                    <a:lnTo>
                      <a:pt x="5402" y="232"/>
                    </a:lnTo>
                    <a:lnTo>
                      <a:pt x="5325" y="104"/>
                    </a:lnTo>
                    <a:lnTo>
                      <a:pt x="5196" y="26"/>
                    </a:lnTo>
                    <a:lnTo>
                      <a:pt x="5068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093;p54">
                <a:extLst>
                  <a:ext uri="{FF2B5EF4-FFF2-40B4-BE49-F238E27FC236}">
                    <a16:creationId xmlns:a16="http://schemas.microsoft.com/office/drawing/2014/main" id="{AEACDC2B-DF3E-4A99-82B8-AD031253927E}"/>
                  </a:ext>
                </a:extLst>
              </p:cNvPr>
              <p:cNvSpPr/>
              <p:nvPr/>
            </p:nvSpPr>
            <p:spPr>
              <a:xfrm>
                <a:off x="735850" y="2514400"/>
                <a:ext cx="10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47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78"/>
                    </a:lnTo>
                    <a:lnTo>
                      <a:pt x="0" y="129"/>
                    </a:lnTo>
                    <a:lnTo>
                      <a:pt x="0" y="232"/>
                    </a:lnTo>
                    <a:lnTo>
                      <a:pt x="0" y="541"/>
                    </a:lnTo>
                    <a:lnTo>
                      <a:pt x="0" y="618"/>
                    </a:lnTo>
                    <a:lnTo>
                      <a:pt x="52" y="695"/>
                    </a:lnTo>
                    <a:lnTo>
                      <a:pt x="129" y="747"/>
                    </a:lnTo>
                    <a:lnTo>
                      <a:pt x="283" y="747"/>
                    </a:lnTo>
                    <a:lnTo>
                      <a:pt x="360" y="695"/>
                    </a:lnTo>
                    <a:lnTo>
                      <a:pt x="412" y="618"/>
                    </a:lnTo>
                    <a:lnTo>
                      <a:pt x="437" y="541"/>
                    </a:lnTo>
                    <a:lnTo>
                      <a:pt x="437" y="232"/>
                    </a:lnTo>
                    <a:lnTo>
                      <a:pt x="412" y="129"/>
                    </a:lnTo>
                    <a:lnTo>
                      <a:pt x="360" y="78"/>
                    </a:lnTo>
                    <a:lnTo>
                      <a:pt x="283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094;p54">
                <a:extLst>
                  <a:ext uri="{FF2B5EF4-FFF2-40B4-BE49-F238E27FC236}">
                    <a16:creationId xmlns:a16="http://schemas.microsoft.com/office/drawing/2014/main" id="{82CB7555-D155-4C1E-A69F-1A89DE92B660}"/>
                  </a:ext>
                </a:extLst>
              </p:cNvPr>
              <p:cNvSpPr/>
              <p:nvPr/>
            </p:nvSpPr>
            <p:spPr>
              <a:xfrm>
                <a:off x="767350" y="2514400"/>
                <a:ext cx="10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47" extrusionOk="0">
                    <a:moveTo>
                      <a:pt x="232" y="1"/>
                    </a:moveTo>
                    <a:lnTo>
                      <a:pt x="155" y="26"/>
                    </a:lnTo>
                    <a:lnTo>
                      <a:pt x="78" y="78"/>
                    </a:lnTo>
                    <a:lnTo>
                      <a:pt x="26" y="129"/>
                    </a:lnTo>
                    <a:lnTo>
                      <a:pt x="1" y="232"/>
                    </a:lnTo>
                    <a:lnTo>
                      <a:pt x="1" y="541"/>
                    </a:lnTo>
                    <a:lnTo>
                      <a:pt x="26" y="618"/>
                    </a:lnTo>
                    <a:lnTo>
                      <a:pt x="78" y="695"/>
                    </a:lnTo>
                    <a:lnTo>
                      <a:pt x="155" y="747"/>
                    </a:lnTo>
                    <a:lnTo>
                      <a:pt x="309" y="747"/>
                    </a:lnTo>
                    <a:lnTo>
                      <a:pt x="386" y="695"/>
                    </a:lnTo>
                    <a:lnTo>
                      <a:pt x="438" y="618"/>
                    </a:lnTo>
                    <a:lnTo>
                      <a:pt x="438" y="541"/>
                    </a:lnTo>
                    <a:lnTo>
                      <a:pt x="438" y="232"/>
                    </a:lnTo>
                    <a:lnTo>
                      <a:pt x="438" y="129"/>
                    </a:lnTo>
                    <a:lnTo>
                      <a:pt x="386" y="78"/>
                    </a:lnTo>
                    <a:lnTo>
                      <a:pt x="309" y="26"/>
                    </a:lnTo>
                    <a:lnTo>
                      <a:pt x="232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095;p54">
                <a:extLst>
                  <a:ext uri="{FF2B5EF4-FFF2-40B4-BE49-F238E27FC236}">
                    <a16:creationId xmlns:a16="http://schemas.microsoft.com/office/drawing/2014/main" id="{44089D46-3DD3-44EB-9B0E-3320F425C574}"/>
                  </a:ext>
                </a:extLst>
              </p:cNvPr>
              <p:cNvSpPr/>
              <p:nvPr/>
            </p:nvSpPr>
            <p:spPr>
              <a:xfrm>
                <a:off x="799500" y="2514400"/>
                <a:ext cx="10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747" extrusionOk="0">
                    <a:moveTo>
                      <a:pt x="206" y="1"/>
                    </a:moveTo>
                    <a:lnTo>
                      <a:pt x="129" y="26"/>
                    </a:lnTo>
                    <a:lnTo>
                      <a:pt x="52" y="78"/>
                    </a:lnTo>
                    <a:lnTo>
                      <a:pt x="26" y="129"/>
                    </a:lnTo>
                    <a:lnTo>
                      <a:pt x="1" y="232"/>
                    </a:lnTo>
                    <a:lnTo>
                      <a:pt x="1" y="541"/>
                    </a:lnTo>
                    <a:lnTo>
                      <a:pt x="26" y="618"/>
                    </a:lnTo>
                    <a:lnTo>
                      <a:pt x="52" y="695"/>
                    </a:lnTo>
                    <a:lnTo>
                      <a:pt x="129" y="747"/>
                    </a:lnTo>
                    <a:lnTo>
                      <a:pt x="309" y="747"/>
                    </a:lnTo>
                    <a:lnTo>
                      <a:pt x="361" y="695"/>
                    </a:lnTo>
                    <a:lnTo>
                      <a:pt x="412" y="618"/>
                    </a:lnTo>
                    <a:lnTo>
                      <a:pt x="438" y="541"/>
                    </a:lnTo>
                    <a:lnTo>
                      <a:pt x="438" y="232"/>
                    </a:lnTo>
                    <a:lnTo>
                      <a:pt x="412" y="129"/>
                    </a:lnTo>
                    <a:lnTo>
                      <a:pt x="361" y="78"/>
                    </a:lnTo>
                    <a:lnTo>
                      <a:pt x="309" y="26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096;p54">
                <a:extLst>
                  <a:ext uri="{FF2B5EF4-FFF2-40B4-BE49-F238E27FC236}">
                    <a16:creationId xmlns:a16="http://schemas.microsoft.com/office/drawing/2014/main" id="{118BD61B-FA58-4C8D-91DF-DD619CED96B1}"/>
                  </a:ext>
                </a:extLst>
              </p:cNvPr>
              <p:cNvSpPr/>
              <p:nvPr/>
            </p:nvSpPr>
            <p:spPr>
              <a:xfrm>
                <a:off x="470250" y="2433375"/>
                <a:ext cx="369150" cy="372350"/>
              </a:xfrm>
              <a:custGeom>
                <a:avLst/>
                <a:gdLst/>
                <a:ahLst/>
                <a:cxnLst/>
                <a:rect l="l" t="t" r="r" b="b"/>
                <a:pathLst>
                  <a:path w="14766" h="14894" extrusionOk="0">
                    <a:moveTo>
                      <a:pt x="6174" y="2393"/>
                    </a:moveTo>
                    <a:lnTo>
                      <a:pt x="6406" y="2419"/>
                    </a:lnTo>
                    <a:lnTo>
                      <a:pt x="6611" y="2496"/>
                    </a:lnTo>
                    <a:lnTo>
                      <a:pt x="6791" y="2599"/>
                    </a:lnTo>
                    <a:lnTo>
                      <a:pt x="6972" y="2727"/>
                    </a:lnTo>
                    <a:lnTo>
                      <a:pt x="7100" y="2882"/>
                    </a:lnTo>
                    <a:lnTo>
                      <a:pt x="7203" y="3087"/>
                    </a:lnTo>
                    <a:lnTo>
                      <a:pt x="7254" y="3293"/>
                    </a:lnTo>
                    <a:lnTo>
                      <a:pt x="7280" y="3525"/>
                    </a:lnTo>
                    <a:lnTo>
                      <a:pt x="7280" y="4811"/>
                    </a:lnTo>
                    <a:lnTo>
                      <a:pt x="7280" y="4888"/>
                    </a:lnTo>
                    <a:lnTo>
                      <a:pt x="7229" y="4939"/>
                    </a:lnTo>
                    <a:lnTo>
                      <a:pt x="7229" y="3962"/>
                    </a:lnTo>
                    <a:lnTo>
                      <a:pt x="7203" y="3885"/>
                    </a:lnTo>
                    <a:lnTo>
                      <a:pt x="7152" y="3808"/>
                    </a:lnTo>
                    <a:lnTo>
                      <a:pt x="7074" y="3756"/>
                    </a:lnTo>
                    <a:lnTo>
                      <a:pt x="6997" y="3756"/>
                    </a:lnTo>
                    <a:lnTo>
                      <a:pt x="6766" y="3730"/>
                    </a:lnTo>
                    <a:lnTo>
                      <a:pt x="6560" y="3679"/>
                    </a:lnTo>
                    <a:lnTo>
                      <a:pt x="6380" y="3602"/>
                    </a:lnTo>
                    <a:lnTo>
                      <a:pt x="6226" y="3447"/>
                    </a:lnTo>
                    <a:lnTo>
                      <a:pt x="6148" y="3396"/>
                    </a:lnTo>
                    <a:lnTo>
                      <a:pt x="6071" y="3370"/>
                    </a:lnTo>
                    <a:lnTo>
                      <a:pt x="5994" y="3396"/>
                    </a:lnTo>
                    <a:lnTo>
                      <a:pt x="5917" y="3422"/>
                    </a:lnTo>
                    <a:lnTo>
                      <a:pt x="5814" y="3499"/>
                    </a:lnTo>
                    <a:lnTo>
                      <a:pt x="5711" y="3576"/>
                    </a:lnTo>
                    <a:lnTo>
                      <a:pt x="5428" y="3653"/>
                    </a:lnTo>
                    <a:lnTo>
                      <a:pt x="5068" y="3730"/>
                    </a:lnTo>
                    <a:lnTo>
                      <a:pt x="4631" y="3756"/>
                    </a:lnTo>
                    <a:lnTo>
                      <a:pt x="4554" y="3756"/>
                    </a:lnTo>
                    <a:lnTo>
                      <a:pt x="4476" y="3808"/>
                    </a:lnTo>
                    <a:lnTo>
                      <a:pt x="4451" y="3885"/>
                    </a:lnTo>
                    <a:lnTo>
                      <a:pt x="4425" y="3962"/>
                    </a:lnTo>
                    <a:lnTo>
                      <a:pt x="4425" y="4939"/>
                    </a:lnTo>
                    <a:lnTo>
                      <a:pt x="4374" y="4888"/>
                    </a:lnTo>
                    <a:lnTo>
                      <a:pt x="4348" y="4811"/>
                    </a:lnTo>
                    <a:lnTo>
                      <a:pt x="4348" y="3525"/>
                    </a:lnTo>
                    <a:lnTo>
                      <a:pt x="4374" y="3293"/>
                    </a:lnTo>
                    <a:lnTo>
                      <a:pt x="4451" y="3087"/>
                    </a:lnTo>
                    <a:lnTo>
                      <a:pt x="4554" y="2882"/>
                    </a:lnTo>
                    <a:lnTo>
                      <a:pt x="4682" y="2727"/>
                    </a:lnTo>
                    <a:lnTo>
                      <a:pt x="4862" y="2599"/>
                    </a:lnTo>
                    <a:lnTo>
                      <a:pt x="5042" y="2496"/>
                    </a:lnTo>
                    <a:lnTo>
                      <a:pt x="5248" y="2419"/>
                    </a:lnTo>
                    <a:lnTo>
                      <a:pt x="5480" y="2393"/>
                    </a:lnTo>
                    <a:close/>
                    <a:moveTo>
                      <a:pt x="6046" y="3885"/>
                    </a:moveTo>
                    <a:lnTo>
                      <a:pt x="6200" y="3988"/>
                    </a:lnTo>
                    <a:lnTo>
                      <a:pt x="6406" y="4091"/>
                    </a:lnTo>
                    <a:lnTo>
                      <a:pt x="6586" y="4142"/>
                    </a:lnTo>
                    <a:lnTo>
                      <a:pt x="6791" y="4193"/>
                    </a:lnTo>
                    <a:lnTo>
                      <a:pt x="6791" y="4991"/>
                    </a:lnTo>
                    <a:lnTo>
                      <a:pt x="6766" y="5171"/>
                    </a:lnTo>
                    <a:lnTo>
                      <a:pt x="6714" y="5351"/>
                    </a:lnTo>
                    <a:lnTo>
                      <a:pt x="6611" y="5505"/>
                    </a:lnTo>
                    <a:lnTo>
                      <a:pt x="6509" y="5660"/>
                    </a:lnTo>
                    <a:lnTo>
                      <a:pt x="6354" y="5788"/>
                    </a:lnTo>
                    <a:lnTo>
                      <a:pt x="6200" y="5865"/>
                    </a:lnTo>
                    <a:lnTo>
                      <a:pt x="6020" y="5917"/>
                    </a:lnTo>
                    <a:lnTo>
                      <a:pt x="5814" y="5943"/>
                    </a:lnTo>
                    <a:lnTo>
                      <a:pt x="5634" y="5917"/>
                    </a:lnTo>
                    <a:lnTo>
                      <a:pt x="5454" y="5865"/>
                    </a:lnTo>
                    <a:lnTo>
                      <a:pt x="5274" y="5788"/>
                    </a:lnTo>
                    <a:lnTo>
                      <a:pt x="5145" y="5660"/>
                    </a:lnTo>
                    <a:lnTo>
                      <a:pt x="5017" y="5505"/>
                    </a:lnTo>
                    <a:lnTo>
                      <a:pt x="4939" y="5351"/>
                    </a:lnTo>
                    <a:lnTo>
                      <a:pt x="4888" y="5171"/>
                    </a:lnTo>
                    <a:lnTo>
                      <a:pt x="4862" y="4991"/>
                    </a:lnTo>
                    <a:lnTo>
                      <a:pt x="4862" y="4168"/>
                    </a:lnTo>
                    <a:lnTo>
                      <a:pt x="5222" y="4142"/>
                    </a:lnTo>
                    <a:lnTo>
                      <a:pt x="5531" y="4091"/>
                    </a:lnTo>
                    <a:lnTo>
                      <a:pt x="5814" y="3988"/>
                    </a:lnTo>
                    <a:lnTo>
                      <a:pt x="6046" y="3885"/>
                    </a:lnTo>
                    <a:close/>
                    <a:moveTo>
                      <a:pt x="12296" y="5505"/>
                    </a:moveTo>
                    <a:lnTo>
                      <a:pt x="12296" y="6354"/>
                    </a:lnTo>
                    <a:lnTo>
                      <a:pt x="12090" y="6354"/>
                    </a:lnTo>
                    <a:lnTo>
                      <a:pt x="11910" y="6380"/>
                    </a:lnTo>
                    <a:lnTo>
                      <a:pt x="11910" y="5505"/>
                    </a:lnTo>
                    <a:close/>
                    <a:moveTo>
                      <a:pt x="6766" y="6020"/>
                    </a:moveTo>
                    <a:lnTo>
                      <a:pt x="6894" y="6097"/>
                    </a:lnTo>
                    <a:lnTo>
                      <a:pt x="7023" y="6200"/>
                    </a:lnTo>
                    <a:lnTo>
                      <a:pt x="7126" y="6328"/>
                    </a:lnTo>
                    <a:lnTo>
                      <a:pt x="7229" y="6457"/>
                    </a:lnTo>
                    <a:lnTo>
                      <a:pt x="7306" y="6611"/>
                    </a:lnTo>
                    <a:lnTo>
                      <a:pt x="7357" y="6740"/>
                    </a:lnTo>
                    <a:lnTo>
                      <a:pt x="7383" y="6920"/>
                    </a:lnTo>
                    <a:lnTo>
                      <a:pt x="7383" y="7074"/>
                    </a:lnTo>
                    <a:lnTo>
                      <a:pt x="7383" y="8155"/>
                    </a:lnTo>
                    <a:lnTo>
                      <a:pt x="4245" y="8155"/>
                    </a:lnTo>
                    <a:lnTo>
                      <a:pt x="4245" y="7074"/>
                    </a:lnTo>
                    <a:lnTo>
                      <a:pt x="4271" y="6920"/>
                    </a:lnTo>
                    <a:lnTo>
                      <a:pt x="4296" y="6740"/>
                    </a:lnTo>
                    <a:lnTo>
                      <a:pt x="4348" y="6611"/>
                    </a:lnTo>
                    <a:lnTo>
                      <a:pt x="4425" y="6457"/>
                    </a:lnTo>
                    <a:lnTo>
                      <a:pt x="4528" y="6328"/>
                    </a:lnTo>
                    <a:lnTo>
                      <a:pt x="4631" y="6200"/>
                    </a:lnTo>
                    <a:lnTo>
                      <a:pt x="4759" y="6097"/>
                    </a:lnTo>
                    <a:lnTo>
                      <a:pt x="4888" y="6020"/>
                    </a:lnTo>
                    <a:lnTo>
                      <a:pt x="5094" y="6174"/>
                    </a:lnTo>
                    <a:lnTo>
                      <a:pt x="5325" y="6277"/>
                    </a:lnTo>
                    <a:lnTo>
                      <a:pt x="5557" y="6354"/>
                    </a:lnTo>
                    <a:lnTo>
                      <a:pt x="5814" y="6380"/>
                    </a:lnTo>
                    <a:lnTo>
                      <a:pt x="6097" y="6354"/>
                    </a:lnTo>
                    <a:lnTo>
                      <a:pt x="6328" y="6277"/>
                    </a:lnTo>
                    <a:lnTo>
                      <a:pt x="6560" y="6174"/>
                    </a:lnTo>
                    <a:lnTo>
                      <a:pt x="6766" y="6020"/>
                    </a:lnTo>
                    <a:close/>
                    <a:moveTo>
                      <a:pt x="11473" y="1261"/>
                    </a:moveTo>
                    <a:lnTo>
                      <a:pt x="11473" y="1724"/>
                    </a:lnTo>
                    <a:lnTo>
                      <a:pt x="9724" y="1724"/>
                    </a:lnTo>
                    <a:lnTo>
                      <a:pt x="9570" y="1775"/>
                    </a:lnTo>
                    <a:lnTo>
                      <a:pt x="9467" y="1827"/>
                    </a:lnTo>
                    <a:lnTo>
                      <a:pt x="9389" y="1956"/>
                    </a:lnTo>
                    <a:lnTo>
                      <a:pt x="9364" y="2084"/>
                    </a:lnTo>
                    <a:lnTo>
                      <a:pt x="9364" y="3345"/>
                    </a:lnTo>
                    <a:lnTo>
                      <a:pt x="8721" y="3730"/>
                    </a:lnTo>
                    <a:lnTo>
                      <a:pt x="8644" y="3782"/>
                    </a:lnTo>
                    <a:lnTo>
                      <a:pt x="8592" y="3859"/>
                    </a:lnTo>
                    <a:lnTo>
                      <a:pt x="8566" y="3936"/>
                    </a:lnTo>
                    <a:lnTo>
                      <a:pt x="8541" y="4013"/>
                    </a:lnTo>
                    <a:lnTo>
                      <a:pt x="8566" y="4116"/>
                    </a:lnTo>
                    <a:lnTo>
                      <a:pt x="8592" y="4193"/>
                    </a:lnTo>
                    <a:lnTo>
                      <a:pt x="8644" y="4271"/>
                    </a:lnTo>
                    <a:lnTo>
                      <a:pt x="8721" y="4322"/>
                    </a:lnTo>
                    <a:lnTo>
                      <a:pt x="9364" y="4708"/>
                    </a:lnTo>
                    <a:lnTo>
                      <a:pt x="9364" y="5145"/>
                    </a:lnTo>
                    <a:lnTo>
                      <a:pt x="9389" y="5299"/>
                    </a:lnTo>
                    <a:lnTo>
                      <a:pt x="9467" y="5402"/>
                    </a:lnTo>
                    <a:lnTo>
                      <a:pt x="9570" y="5480"/>
                    </a:lnTo>
                    <a:lnTo>
                      <a:pt x="9724" y="5505"/>
                    </a:lnTo>
                    <a:lnTo>
                      <a:pt x="11473" y="5505"/>
                    </a:lnTo>
                    <a:lnTo>
                      <a:pt x="11473" y="6483"/>
                    </a:lnTo>
                    <a:lnTo>
                      <a:pt x="11241" y="6586"/>
                    </a:lnTo>
                    <a:lnTo>
                      <a:pt x="11036" y="6740"/>
                    </a:lnTo>
                    <a:lnTo>
                      <a:pt x="10830" y="6894"/>
                    </a:lnTo>
                    <a:lnTo>
                      <a:pt x="10676" y="7100"/>
                    </a:lnTo>
                    <a:lnTo>
                      <a:pt x="10547" y="7332"/>
                    </a:lnTo>
                    <a:lnTo>
                      <a:pt x="10444" y="7563"/>
                    </a:lnTo>
                    <a:lnTo>
                      <a:pt x="10393" y="7820"/>
                    </a:lnTo>
                    <a:lnTo>
                      <a:pt x="10367" y="8103"/>
                    </a:lnTo>
                    <a:lnTo>
                      <a:pt x="10367" y="8155"/>
                    </a:lnTo>
                    <a:lnTo>
                      <a:pt x="7820" y="8155"/>
                    </a:lnTo>
                    <a:lnTo>
                      <a:pt x="7820" y="7074"/>
                    </a:lnTo>
                    <a:lnTo>
                      <a:pt x="7820" y="6869"/>
                    </a:lnTo>
                    <a:lnTo>
                      <a:pt x="7769" y="6663"/>
                    </a:lnTo>
                    <a:lnTo>
                      <a:pt x="7717" y="6457"/>
                    </a:lnTo>
                    <a:lnTo>
                      <a:pt x="7615" y="6277"/>
                    </a:lnTo>
                    <a:lnTo>
                      <a:pt x="7512" y="6097"/>
                    </a:lnTo>
                    <a:lnTo>
                      <a:pt x="7357" y="5943"/>
                    </a:lnTo>
                    <a:lnTo>
                      <a:pt x="7203" y="5788"/>
                    </a:lnTo>
                    <a:lnTo>
                      <a:pt x="7049" y="5685"/>
                    </a:lnTo>
                    <a:lnTo>
                      <a:pt x="7152" y="5402"/>
                    </a:lnTo>
                    <a:lnTo>
                      <a:pt x="7280" y="5402"/>
                    </a:lnTo>
                    <a:lnTo>
                      <a:pt x="7383" y="5351"/>
                    </a:lnTo>
                    <a:lnTo>
                      <a:pt x="7486" y="5299"/>
                    </a:lnTo>
                    <a:lnTo>
                      <a:pt x="7563" y="5222"/>
                    </a:lnTo>
                    <a:lnTo>
                      <a:pt x="7640" y="5145"/>
                    </a:lnTo>
                    <a:lnTo>
                      <a:pt x="7692" y="5042"/>
                    </a:lnTo>
                    <a:lnTo>
                      <a:pt x="7717" y="4939"/>
                    </a:lnTo>
                    <a:lnTo>
                      <a:pt x="7717" y="4811"/>
                    </a:lnTo>
                    <a:lnTo>
                      <a:pt x="7717" y="3525"/>
                    </a:lnTo>
                    <a:lnTo>
                      <a:pt x="7717" y="3370"/>
                    </a:lnTo>
                    <a:lnTo>
                      <a:pt x="7692" y="3216"/>
                    </a:lnTo>
                    <a:lnTo>
                      <a:pt x="7615" y="2907"/>
                    </a:lnTo>
                    <a:lnTo>
                      <a:pt x="7460" y="2650"/>
                    </a:lnTo>
                    <a:lnTo>
                      <a:pt x="7280" y="2419"/>
                    </a:lnTo>
                    <a:lnTo>
                      <a:pt x="7049" y="2238"/>
                    </a:lnTo>
                    <a:lnTo>
                      <a:pt x="6766" y="2084"/>
                    </a:lnTo>
                    <a:lnTo>
                      <a:pt x="6483" y="2007"/>
                    </a:lnTo>
                    <a:lnTo>
                      <a:pt x="6328" y="1981"/>
                    </a:lnTo>
                    <a:lnTo>
                      <a:pt x="6174" y="1956"/>
                    </a:lnTo>
                    <a:lnTo>
                      <a:pt x="5943" y="1956"/>
                    </a:lnTo>
                    <a:lnTo>
                      <a:pt x="5968" y="1904"/>
                    </a:lnTo>
                    <a:lnTo>
                      <a:pt x="5968" y="1827"/>
                    </a:lnTo>
                    <a:lnTo>
                      <a:pt x="5943" y="1750"/>
                    </a:lnTo>
                    <a:lnTo>
                      <a:pt x="5891" y="1698"/>
                    </a:lnTo>
                    <a:lnTo>
                      <a:pt x="5814" y="1647"/>
                    </a:lnTo>
                    <a:lnTo>
                      <a:pt x="5737" y="1647"/>
                    </a:lnTo>
                    <a:lnTo>
                      <a:pt x="5660" y="1673"/>
                    </a:lnTo>
                    <a:lnTo>
                      <a:pt x="5583" y="1724"/>
                    </a:lnTo>
                    <a:lnTo>
                      <a:pt x="5454" y="1853"/>
                    </a:lnTo>
                    <a:lnTo>
                      <a:pt x="5377" y="1775"/>
                    </a:lnTo>
                    <a:lnTo>
                      <a:pt x="5300" y="1724"/>
                    </a:lnTo>
                    <a:lnTo>
                      <a:pt x="5145" y="1724"/>
                    </a:lnTo>
                    <a:lnTo>
                      <a:pt x="5068" y="1775"/>
                    </a:lnTo>
                    <a:lnTo>
                      <a:pt x="5017" y="1853"/>
                    </a:lnTo>
                    <a:lnTo>
                      <a:pt x="4991" y="1930"/>
                    </a:lnTo>
                    <a:lnTo>
                      <a:pt x="5017" y="2033"/>
                    </a:lnTo>
                    <a:lnTo>
                      <a:pt x="4785" y="2110"/>
                    </a:lnTo>
                    <a:lnTo>
                      <a:pt x="4579" y="2238"/>
                    </a:lnTo>
                    <a:lnTo>
                      <a:pt x="4399" y="2393"/>
                    </a:lnTo>
                    <a:lnTo>
                      <a:pt x="4245" y="2573"/>
                    </a:lnTo>
                    <a:lnTo>
                      <a:pt x="4116" y="2804"/>
                    </a:lnTo>
                    <a:lnTo>
                      <a:pt x="4013" y="3010"/>
                    </a:lnTo>
                    <a:lnTo>
                      <a:pt x="3936" y="3267"/>
                    </a:lnTo>
                    <a:lnTo>
                      <a:pt x="3936" y="3525"/>
                    </a:lnTo>
                    <a:lnTo>
                      <a:pt x="3936" y="4811"/>
                    </a:lnTo>
                    <a:lnTo>
                      <a:pt x="3936" y="4939"/>
                    </a:lnTo>
                    <a:lnTo>
                      <a:pt x="3962" y="5042"/>
                    </a:lnTo>
                    <a:lnTo>
                      <a:pt x="4013" y="5145"/>
                    </a:lnTo>
                    <a:lnTo>
                      <a:pt x="4091" y="5222"/>
                    </a:lnTo>
                    <a:lnTo>
                      <a:pt x="4168" y="5299"/>
                    </a:lnTo>
                    <a:lnTo>
                      <a:pt x="4271" y="5351"/>
                    </a:lnTo>
                    <a:lnTo>
                      <a:pt x="4374" y="5402"/>
                    </a:lnTo>
                    <a:lnTo>
                      <a:pt x="4502" y="5402"/>
                    </a:lnTo>
                    <a:lnTo>
                      <a:pt x="4605" y="5685"/>
                    </a:lnTo>
                    <a:lnTo>
                      <a:pt x="4425" y="5788"/>
                    </a:lnTo>
                    <a:lnTo>
                      <a:pt x="4271" y="5943"/>
                    </a:lnTo>
                    <a:lnTo>
                      <a:pt x="4142" y="6097"/>
                    </a:lnTo>
                    <a:lnTo>
                      <a:pt x="4039" y="6277"/>
                    </a:lnTo>
                    <a:lnTo>
                      <a:pt x="3936" y="6457"/>
                    </a:lnTo>
                    <a:lnTo>
                      <a:pt x="3885" y="6663"/>
                    </a:lnTo>
                    <a:lnTo>
                      <a:pt x="3833" y="6869"/>
                    </a:lnTo>
                    <a:lnTo>
                      <a:pt x="3833" y="7074"/>
                    </a:lnTo>
                    <a:lnTo>
                      <a:pt x="3833" y="8155"/>
                    </a:lnTo>
                    <a:lnTo>
                      <a:pt x="1930" y="8155"/>
                    </a:lnTo>
                    <a:lnTo>
                      <a:pt x="1930" y="1261"/>
                    </a:lnTo>
                    <a:close/>
                    <a:moveTo>
                      <a:pt x="12913" y="6791"/>
                    </a:moveTo>
                    <a:lnTo>
                      <a:pt x="13171" y="6817"/>
                    </a:lnTo>
                    <a:lnTo>
                      <a:pt x="13402" y="6894"/>
                    </a:lnTo>
                    <a:lnTo>
                      <a:pt x="13634" y="7023"/>
                    </a:lnTo>
                    <a:lnTo>
                      <a:pt x="13814" y="7177"/>
                    </a:lnTo>
                    <a:lnTo>
                      <a:pt x="13968" y="7383"/>
                    </a:lnTo>
                    <a:lnTo>
                      <a:pt x="14097" y="7589"/>
                    </a:lnTo>
                    <a:lnTo>
                      <a:pt x="14174" y="7846"/>
                    </a:lnTo>
                    <a:lnTo>
                      <a:pt x="14200" y="8103"/>
                    </a:lnTo>
                    <a:lnTo>
                      <a:pt x="14200" y="8849"/>
                    </a:lnTo>
                    <a:lnTo>
                      <a:pt x="14174" y="9003"/>
                    </a:lnTo>
                    <a:lnTo>
                      <a:pt x="14122" y="9132"/>
                    </a:lnTo>
                    <a:lnTo>
                      <a:pt x="14019" y="9235"/>
                    </a:lnTo>
                    <a:lnTo>
                      <a:pt x="13891" y="9312"/>
                    </a:lnTo>
                    <a:lnTo>
                      <a:pt x="13531" y="9441"/>
                    </a:lnTo>
                    <a:lnTo>
                      <a:pt x="13196" y="9544"/>
                    </a:lnTo>
                    <a:lnTo>
                      <a:pt x="12836" y="9595"/>
                    </a:lnTo>
                    <a:lnTo>
                      <a:pt x="12142" y="9595"/>
                    </a:lnTo>
                    <a:lnTo>
                      <a:pt x="11807" y="9544"/>
                    </a:lnTo>
                    <a:lnTo>
                      <a:pt x="11473" y="9441"/>
                    </a:lnTo>
                    <a:lnTo>
                      <a:pt x="11113" y="9312"/>
                    </a:lnTo>
                    <a:lnTo>
                      <a:pt x="10984" y="9235"/>
                    </a:lnTo>
                    <a:lnTo>
                      <a:pt x="10881" y="9132"/>
                    </a:lnTo>
                    <a:lnTo>
                      <a:pt x="10830" y="9003"/>
                    </a:lnTo>
                    <a:lnTo>
                      <a:pt x="10804" y="8849"/>
                    </a:lnTo>
                    <a:lnTo>
                      <a:pt x="10804" y="8103"/>
                    </a:lnTo>
                    <a:lnTo>
                      <a:pt x="10830" y="7846"/>
                    </a:lnTo>
                    <a:lnTo>
                      <a:pt x="10907" y="7589"/>
                    </a:lnTo>
                    <a:lnTo>
                      <a:pt x="11010" y="7383"/>
                    </a:lnTo>
                    <a:lnTo>
                      <a:pt x="11190" y="7177"/>
                    </a:lnTo>
                    <a:lnTo>
                      <a:pt x="11370" y="7023"/>
                    </a:lnTo>
                    <a:lnTo>
                      <a:pt x="11602" y="6894"/>
                    </a:lnTo>
                    <a:lnTo>
                      <a:pt x="11833" y="6817"/>
                    </a:lnTo>
                    <a:lnTo>
                      <a:pt x="12090" y="6791"/>
                    </a:lnTo>
                    <a:close/>
                    <a:moveTo>
                      <a:pt x="10547" y="9415"/>
                    </a:moveTo>
                    <a:lnTo>
                      <a:pt x="10650" y="9518"/>
                    </a:lnTo>
                    <a:lnTo>
                      <a:pt x="10753" y="9621"/>
                    </a:lnTo>
                    <a:lnTo>
                      <a:pt x="10881" y="9698"/>
                    </a:lnTo>
                    <a:lnTo>
                      <a:pt x="11010" y="9749"/>
                    </a:lnTo>
                    <a:lnTo>
                      <a:pt x="11010" y="10058"/>
                    </a:lnTo>
                    <a:lnTo>
                      <a:pt x="438" y="10058"/>
                    </a:lnTo>
                    <a:lnTo>
                      <a:pt x="438" y="10032"/>
                    </a:lnTo>
                    <a:lnTo>
                      <a:pt x="438" y="9441"/>
                    </a:lnTo>
                    <a:lnTo>
                      <a:pt x="438" y="9415"/>
                    </a:lnTo>
                    <a:close/>
                    <a:moveTo>
                      <a:pt x="13556" y="9904"/>
                    </a:moveTo>
                    <a:lnTo>
                      <a:pt x="13556" y="9981"/>
                    </a:lnTo>
                    <a:lnTo>
                      <a:pt x="13531" y="10161"/>
                    </a:lnTo>
                    <a:lnTo>
                      <a:pt x="13505" y="10290"/>
                    </a:lnTo>
                    <a:lnTo>
                      <a:pt x="13454" y="10418"/>
                    </a:lnTo>
                    <a:lnTo>
                      <a:pt x="13376" y="10547"/>
                    </a:lnTo>
                    <a:lnTo>
                      <a:pt x="13274" y="10701"/>
                    </a:lnTo>
                    <a:lnTo>
                      <a:pt x="12528" y="10675"/>
                    </a:lnTo>
                    <a:lnTo>
                      <a:pt x="11730" y="10701"/>
                    </a:lnTo>
                    <a:lnTo>
                      <a:pt x="11627" y="10547"/>
                    </a:lnTo>
                    <a:lnTo>
                      <a:pt x="11550" y="10418"/>
                    </a:lnTo>
                    <a:lnTo>
                      <a:pt x="11499" y="10290"/>
                    </a:lnTo>
                    <a:lnTo>
                      <a:pt x="11473" y="10161"/>
                    </a:lnTo>
                    <a:lnTo>
                      <a:pt x="11447" y="9981"/>
                    </a:lnTo>
                    <a:lnTo>
                      <a:pt x="11447" y="9904"/>
                    </a:lnTo>
                    <a:lnTo>
                      <a:pt x="11704" y="9955"/>
                    </a:lnTo>
                    <a:lnTo>
                      <a:pt x="11962" y="10007"/>
                    </a:lnTo>
                    <a:lnTo>
                      <a:pt x="12219" y="10032"/>
                    </a:lnTo>
                    <a:lnTo>
                      <a:pt x="12759" y="10032"/>
                    </a:lnTo>
                    <a:lnTo>
                      <a:pt x="13016" y="10007"/>
                    </a:lnTo>
                    <a:lnTo>
                      <a:pt x="13299" y="9955"/>
                    </a:lnTo>
                    <a:lnTo>
                      <a:pt x="13556" y="9904"/>
                    </a:lnTo>
                    <a:close/>
                    <a:moveTo>
                      <a:pt x="13119" y="11113"/>
                    </a:moveTo>
                    <a:lnTo>
                      <a:pt x="13376" y="11138"/>
                    </a:lnTo>
                    <a:lnTo>
                      <a:pt x="13608" y="11216"/>
                    </a:lnTo>
                    <a:lnTo>
                      <a:pt x="13814" y="11318"/>
                    </a:lnTo>
                    <a:lnTo>
                      <a:pt x="13994" y="11473"/>
                    </a:lnTo>
                    <a:lnTo>
                      <a:pt x="14122" y="11653"/>
                    </a:lnTo>
                    <a:lnTo>
                      <a:pt x="14251" y="11859"/>
                    </a:lnTo>
                    <a:lnTo>
                      <a:pt x="14302" y="12090"/>
                    </a:lnTo>
                    <a:lnTo>
                      <a:pt x="14328" y="12322"/>
                    </a:lnTo>
                    <a:lnTo>
                      <a:pt x="14328" y="14354"/>
                    </a:lnTo>
                    <a:lnTo>
                      <a:pt x="14328" y="14379"/>
                    </a:lnTo>
                    <a:lnTo>
                      <a:pt x="14302" y="14431"/>
                    </a:lnTo>
                    <a:lnTo>
                      <a:pt x="14277" y="14457"/>
                    </a:lnTo>
                    <a:lnTo>
                      <a:pt x="10727" y="14457"/>
                    </a:lnTo>
                    <a:lnTo>
                      <a:pt x="10701" y="14405"/>
                    </a:lnTo>
                    <a:lnTo>
                      <a:pt x="10676" y="14379"/>
                    </a:lnTo>
                    <a:lnTo>
                      <a:pt x="10650" y="14328"/>
                    </a:lnTo>
                    <a:lnTo>
                      <a:pt x="10650" y="12322"/>
                    </a:lnTo>
                    <a:lnTo>
                      <a:pt x="10676" y="12090"/>
                    </a:lnTo>
                    <a:lnTo>
                      <a:pt x="10753" y="11859"/>
                    </a:lnTo>
                    <a:lnTo>
                      <a:pt x="10856" y="11653"/>
                    </a:lnTo>
                    <a:lnTo>
                      <a:pt x="11010" y="11473"/>
                    </a:lnTo>
                    <a:lnTo>
                      <a:pt x="11190" y="11318"/>
                    </a:lnTo>
                    <a:lnTo>
                      <a:pt x="11396" y="11216"/>
                    </a:lnTo>
                    <a:lnTo>
                      <a:pt x="11627" y="11138"/>
                    </a:lnTo>
                    <a:lnTo>
                      <a:pt x="11859" y="11113"/>
                    </a:lnTo>
                    <a:close/>
                    <a:moveTo>
                      <a:pt x="1338" y="1"/>
                    </a:moveTo>
                    <a:lnTo>
                      <a:pt x="1184" y="52"/>
                    </a:lnTo>
                    <a:lnTo>
                      <a:pt x="1030" y="129"/>
                    </a:lnTo>
                    <a:lnTo>
                      <a:pt x="901" y="258"/>
                    </a:lnTo>
                    <a:lnTo>
                      <a:pt x="798" y="386"/>
                    </a:lnTo>
                    <a:lnTo>
                      <a:pt x="721" y="515"/>
                    </a:lnTo>
                    <a:lnTo>
                      <a:pt x="670" y="695"/>
                    </a:lnTo>
                    <a:lnTo>
                      <a:pt x="644" y="849"/>
                    </a:lnTo>
                    <a:lnTo>
                      <a:pt x="644" y="4579"/>
                    </a:lnTo>
                    <a:lnTo>
                      <a:pt x="670" y="4656"/>
                    </a:lnTo>
                    <a:lnTo>
                      <a:pt x="721" y="4734"/>
                    </a:lnTo>
                    <a:lnTo>
                      <a:pt x="798" y="4785"/>
                    </a:lnTo>
                    <a:lnTo>
                      <a:pt x="953" y="4785"/>
                    </a:lnTo>
                    <a:lnTo>
                      <a:pt x="1030" y="4734"/>
                    </a:lnTo>
                    <a:lnTo>
                      <a:pt x="1081" y="4656"/>
                    </a:lnTo>
                    <a:lnTo>
                      <a:pt x="1081" y="4579"/>
                    </a:lnTo>
                    <a:lnTo>
                      <a:pt x="1081" y="849"/>
                    </a:lnTo>
                    <a:lnTo>
                      <a:pt x="1107" y="772"/>
                    </a:lnTo>
                    <a:lnTo>
                      <a:pt x="1133" y="695"/>
                    </a:lnTo>
                    <a:lnTo>
                      <a:pt x="1158" y="618"/>
                    </a:lnTo>
                    <a:lnTo>
                      <a:pt x="1210" y="567"/>
                    </a:lnTo>
                    <a:lnTo>
                      <a:pt x="1287" y="515"/>
                    </a:lnTo>
                    <a:lnTo>
                      <a:pt x="1364" y="464"/>
                    </a:lnTo>
                    <a:lnTo>
                      <a:pt x="1441" y="438"/>
                    </a:lnTo>
                    <a:lnTo>
                      <a:pt x="11962" y="438"/>
                    </a:lnTo>
                    <a:lnTo>
                      <a:pt x="12039" y="464"/>
                    </a:lnTo>
                    <a:lnTo>
                      <a:pt x="12116" y="515"/>
                    </a:lnTo>
                    <a:lnTo>
                      <a:pt x="12167" y="567"/>
                    </a:lnTo>
                    <a:lnTo>
                      <a:pt x="12219" y="618"/>
                    </a:lnTo>
                    <a:lnTo>
                      <a:pt x="12270" y="695"/>
                    </a:lnTo>
                    <a:lnTo>
                      <a:pt x="12296" y="772"/>
                    </a:lnTo>
                    <a:lnTo>
                      <a:pt x="12296" y="849"/>
                    </a:lnTo>
                    <a:lnTo>
                      <a:pt x="12296" y="1724"/>
                    </a:lnTo>
                    <a:lnTo>
                      <a:pt x="11910" y="1724"/>
                    </a:lnTo>
                    <a:lnTo>
                      <a:pt x="11910" y="1055"/>
                    </a:lnTo>
                    <a:lnTo>
                      <a:pt x="11885" y="952"/>
                    </a:lnTo>
                    <a:lnTo>
                      <a:pt x="11833" y="901"/>
                    </a:lnTo>
                    <a:lnTo>
                      <a:pt x="11782" y="849"/>
                    </a:lnTo>
                    <a:lnTo>
                      <a:pt x="11679" y="824"/>
                    </a:lnTo>
                    <a:lnTo>
                      <a:pt x="1698" y="824"/>
                    </a:lnTo>
                    <a:lnTo>
                      <a:pt x="1621" y="849"/>
                    </a:lnTo>
                    <a:lnTo>
                      <a:pt x="1544" y="901"/>
                    </a:lnTo>
                    <a:lnTo>
                      <a:pt x="1493" y="952"/>
                    </a:lnTo>
                    <a:lnTo>
                      <a:pt x="1493" y="1055"/>
                    </a:lnTo>
                    <a:lnTo>
                      <a:pt x="1493" y="8360"/>
                    </a:lnTo>
                    <a:lnTo>
                      <a:pt x="1493" y="8438"/>
                    </a:lnTo>
                    <a:lnTo>
                      <a:pt x="1544" y="8515"/>
                    </a:lnTo>
                    <a:lnTo>
                      <a:pt x="1621" y="8566"/>
                    </a:lnTo>
                    <a:lnTo>
                      <a:pt x="1698" y="8592"/>
                    </a:lnTo>
                    <a:lnTo>
                      <a:pt x="10367" y="8592"/>
                    </a:lnTo>
                    <a:lnTo>
                      <a:pt x="10367" y="8823"/>
                    </a:lnTo>
                    <a:lnTo>
                      <a:pt x="10367" y="8978"/>
                    </a:lnTo>
                    <a:lnTo>
                      <a:pt x="1081" y="8978"/>
                    </a:lnTo>
                    <a:lnTo>
                      <a:pt x="1081" y="5454"/>
                    </a:lnTo>
                    <a:lnTo>
                      <a:pt x="1081" y="5351"/>
                    </a:lnTo>
                    <a:lnTo>
                      <a:pt x="1030" y="5299"/>
                    </a:lnTo>
                    <a:lnTo>
                      <a:pt x="953" y="5248"/>
                    </a:lnTo>
                    <a:lnTo>
                      <a:pt x="875" y="5222"/>
                    </a:lnTo>
                    <a:lnTo>
                      <a:pt x="798" y="5248"/>
                    </a:lnTo>
                    <a:lnTo>
                      <a:pt x="721" y="5299"/>
                    </a:lnTo>
                    <a:lnTo>
                      <a:pt x="670" y="5351"/>
                    </a:lnTo>
                    <a:lnTo>
                      <a:pt x="644" y="5454"/>
                    </a:lnTo>
                    <a:lnTo>
                      <a:pt x="644" y="8978"/>
                    </a:lnTo>
                    <a:lnTo>
                      <a:pt x="361" y="8978"/>
                    </a:lnTo>
                    <a:lnTo>
                      <a:pt x="284" y="9003"/>
                    </a:lnTo>
                    <a:lnTo>
                      <a:pt x="207" y="9055"/>
                    </a:lnTo>
                    <a:lnTo>
                      <a:pt x="129" y="9106"/>
                    </a:lnTo>
                    <a:lnTo>
                      <a:pt x="78" y="9184"/>
                    </a:lnTo>
                    <a:lnTo>
                      <a:pt x="27" y="9261"/>
                    </a:lnTo>
                    <a:lnTo>
                      <a:pt x="1" y="9338"/>
                    </a:lnTo>
                    <a:lnTo>
                      <a:pt x="1" y="9441"/>
                    </a:lnTo>
                    <a:lnTo>
                      <a:pt x="1" y="10032"/>
                    </a:lnTo>
                    <a:lnTo>
                      <a:pt x="1" y="10110"/>
                    </a:lnTo>
                    <a:lnTo>
                      <a:pt x="27" y="10212"/>
                    </a:lnTo>
                    <a:lnTo>
                      <a:pt x="78" y="10290"/>
                    </a:lnTo>
                    <a:lnTo>
                      <a:pt x="129" y="10367"/>
                    </a:lnTo>
                    <a:lnTo>
                      <a:pt x="207" y="10418"/>
                    </a:lnTo>
                    <a:lnTo>
                      <a:pt x="284" y="10444"/>
                    </a:lnTo>
                    <a:lnTo>
                      <a:pt x="361" y="10495"/>
                    </a:lnTo>
                    <a:lnTo>
                      <a:pt x="11087" y="10495"/>
                    </a:lnTo>
                    <a:lnTo>
                      <a:pt x="11164" y="10650"/>
                    </a:lnTo>
                    <a:lnTo>
                      <a:pt x="11267" y="10804"/>
                    </a:lnTo>
                    <a:lnTo>
                      <a:pt x="11036" y="10907"/>
                    </a:lnTo>
                    <a:lnTo>
                      <a:pt x="10830" y="11036"/>
                    </a:lnTo>
                    <a:lnTo>
                      <a:pt x="10676" y="11216"/>
                    </a:lnTo>
                    <a:lnTo>
                      <a:pt x="10521" y="11396"/>
                    </a:lnTo>
                    <a:lnTo>
                      <a:pt x="10393" y="11601"/>
                    </a:lnTo>
                    <a:lnTo>
                      <a:pt x="10290" y="11833"/>
                    </a:lnTo>
                    <a:lnTo>
                      <a:pt x="10238" y="12064"/>
                    </a:lnTo>
                    <a:lnTo>
                      <a:pt x="10213" y="12322"/>
                    </a:lnTo>
                    <a:lnTo>
                      <a:pt x="10213" y="14328"/>
                    </a:lnTo>
                    <a:lnTo>
                      <a:pt x="10238" y="14431"/>
                    </a:lnTo>
                    <a:lnTo>
                      <a:pt x="10264" y="14559"/>
                    </a:lnTo>
                    <a:lnTo>
                      <a:pt x="10315" y="14637"/>
                    </a:lnTo>
                    <a:lnTo>
                      <a:pt x="10393" y="14714"/>
                    </a:lnTo>
                    <a:lnTo>
                      <a:pt x="10470" y="14791"/>
                    </a:lnTo>
                    <a:lnTo>
                      <a:pt x="10573" y="14842"/>
                    </a:lnTo>
                    <a:lnTo>
                      <a:pt x="10676" y="14868"/>
                    </a:lnTo>
                    <a:lnTo>
                      <a:pt x="10778" y="14894"/>
                    </a:lnTo>
                    <a:lnTo>
                      <a:pt x="14225" y="14894"/>
                    </a:lnTo>
                    <a:lnTo>
                      <a:pt x="14354" y="14868"/>
                    </a:lnTo>
                    <a:lnTo>
                      <a:pt x="14431" y="14842"/>
                    </a:lnTo>
                    <a:lnTo>
                      <a:pt x="14534" y="14791"/>
                    </a:lnTo>
                    <a:lnTo>
                      <a:pt x="14611" y="14740"/>
                    </a:lnTo>
                    <a:lnTo>
                      <a:pt x="14688" y="14662"/>
                    </a:lnTo>
                    <a:lnTo>
                      <a:pt x="14740" y="14559"/>
                    </a:lnTo>
                    <a:lnTo>
                      <a:pt x="14765" y="14457"/>
                    </a:lnTo>
                    <a:lnTo>
                      <a:pt x="14765" y="14354"/>
                    </a:lnTo>
                    <a:lnTo>
                      <a:pt x="14765" y="12322"/>
                    </a:lnTo>
                    <a:lnTo>
                      <a:pt x="14765" y="12064"/>
                    </a:lnTo>
                    <a:lnTo>
                      <a:pt x="14688" y="11833"/>
                    </a:lnTo>
                    <a:lnTo>
                      <a:pt x="14611" y="11601"/>
                    </a:lnTo>
                    <a:lnTo>
                      <a:pt x="14482" y="11396"/>
                    </a:lnTo>
                    <a:lnTo>
                      <a:pt x="14328" y="11216"/>
                    </a:lnTo>
                    <a:lnTo>
                      <a:pt x="14148" y="11036"/>
                    </a:lnTo>
                    <a:lnTo>
                      <a:pt x="13968" y="10907"/>
                    </a:lnTo>
                    <a:lnTo>
                      <a:pt x="13737" y="10804"/>
                    </a:lnTo>
                    <a:lnTo>
                      <a:pt x="13839" y="10624"/>
                    </a:lnTo>
                    <a:lnTo>
                      <a:pt x="13917" y="10444"/>
                    </a:lnTo>
                    <a:lnTo>
                      <a:pt x="13968" y="10290"/>
                    </a:lnTo>
                    <a:lnTo>
                      <a:pt x="13994" y="10135"/>
                    </a:lnTo>
                    <a:lnTo>
                      <a:pt x="13994" y="9904"/>
                    </a:lnTo>
                    <a:lnTo>
                      <a:pt x="13994" y="9749"/>
                    </a:lnTo>
                    <a:lnTo>
                      <a:pt x="14148" y="9672"/>
                    </a:lnTo>
                    <a:lnTo>
                      <a:pt x="14277" y="9595"/>
                    </a:lnTo>
                    <a:lnTo>
                      <a:pt x="14380" y="9492"/>
                    </a:lnTo>
                    <a:lnTo>
                      <a:pt x="14482" y="9364"/>
                    </a:lnTo>
                    <a:lnTo>
                      <a:pt x="14560" y="9261"/>
                    </a:lnTo>
                    <a:lnTo>
                      <a:pt x="14585" y="9132"/>
                    </a:lnTo>
                    <a:lnTo>
                      <a:pt x="14637" y="8978"/>
                    </a:lnTo>
                    <a:lnTo>
                      <a:pt x="14637" y="8849"/>
                    </a:lnTo>
                    <a:lnTo>
                      <a:pt x="14637" y="8103"/>
                    </a:lnTo>
                    <a:lnTo>
                      <a:pt x="14637" y="7923"/>
                    </a:lnTo>
                    <a:lnTo>
                      <a:pt x="14611" y="7743"/>
                    </a:lnTo>
                    <a:lnTo>
                      <a:pt x="14560" y="7589"/>
                    </a:lnTo>
                    <a:lnTo>
                      <a:pt x="14508" y="7409"/>
                    </a:lnTo>
                    <a:lnTo>
                      <a:pt x="14431" y="7280"/>
                    </a:lnTo>
                    <a:lnTo>
                      <a:pt x="14328" y="7126"/>
                    </a:lnTo>
                    <a:lnTo>
                      <a:pt x="14251" y="6997"/>
                    </a:lnTo>
                    <a:lnTo>
                      <a:pt x="14122" y="6869"/>
                    </a:lnTo>
                    <a:lnTo>
                      <a:pt x="13994" y="6766"/>
                    </a:lnTo>
                    <a:lnTo>
                      <a:pt x="13865" y="6663"/>
                    </a:lnTo>
                    <a:lnTo>
                      <a:pt x="13737" y="6560"/>
                    </a:lnTo>
                    <a:lnTo>
                      <a:pt x="13582" y="6508"/>
                    </a:lnTo>
                    <a:lnTo>
                      <a:pt x="13428" y="6431"/>
                    </a:lnTo>
                    <a:lnTo>
                      <a:pt x="13248" y="6406"/>
                    </a:lnTo>
                    <a:lnTo>
                      <a:pt x="13068" y="6380"/>
                    </a:lnTo>
                    <a:lnTo>
                      <a:pt x="12913" y="6354"/>
                    </a:lnTo>
                    <a:lnTo>
                      <a:pt x="12733" y="6354"/>
                    </a:lnTo>
                    <a:lnTo>
                      <a:pt x="12733" y="5505"/>
                    </a:lnTo>
                    <a:lnTo>
                      <a:pt x="14431" y="5505"/>
                    </a:lnTo>
                    <a:lnTo>
                      <a:pt x="14560" y="5480"/>
                    </a:lnTo>
                    <a:lnTo>
                      <a:pt x="14663" y="5402"/>
                    </a:lnTo>
                    <a:lnTo>
                      <a:pt x="14740" y="5299"/>
                    </a:lnTo>
                    <a:lnTo>
                      <a:pt x="14765" y="5145"/>
                    </a:lnTo>
                    <a:lnTo>
                      <a:pt x="14765" y="2084"/>
                    </a:lnTo>
                    <a:lnTo>
                      <a:pt x="14740" y="1956"/>
                    </a:lnTo>
                    <a:lnTo>
                      <a:pt x="14663" y="1827"/>
                    </a:lnTo>
                    <a:lnTo>
                      <a:pt x="14560" y="1775"/>
                    </a:lnTo>
                    <a:lnTo>
                      <a:pt x="14431" y="1724"/>
                    </a:lnTo>
                    <a:lnTo>
                      <a:pt x="13942" y="1724"/>
                    </a:lnTo>
                    <a:lnTo>
                      <a:pt x="13865" y="1750"/>
                    </a:lnTo>
                    <a:lnTo>
                      <a:pt x="13788" y="1801"/>
                    </a:lnTo>
                    <a:lnTo>
                      <a:pt x="13737" y="1878"/>
                    </a:lnTo>
                    <a:lnTo>
                      <a:pt x="13711" y="1956"/>
                    </a:lnTo>
                    <a:lnTo>
                      <a:pt x="13737" y="2033"/>
                    </a:lnTo>
                    <a:lnTo>
                      <a:pt x="13788" y="2110"/>
                    </a:lnTo>
                    <a:lnTo>
                      <a:pt x="13865" y="2161"/>
                    </a:lnTo>
                    <a:lnTo>
                      <a:pt x="14328" y="2161"/>
                    </a:lnTo>
                    <a:lnTo>
                      <a:pt x="14328" y="5068"/>
                    </a:lnTo>
                    <a:lnTo>
                      <a:pt x="9801" y="5068"/>
                    </a:lnTo>
                    <a:lnTo>
                      <a:pt x="9801" y="4656"/>
                    </a:lnTo>
                    <a:lnTo>
                      <a:pt x="9801" y="4554"/>
                    </a:lnTo>
                    <a:lnTo>
                      <a:pt x="9750" y="4476"/>
                    </a:lnTo>
                    <a:lnTo>
                      <a:pt x="9698" y="4399"/>
                    </a:lnTo>
                    <a:lnTo>
                      <a:pt x="9621" y="4348"/>
                    </a:lnTo>
                    <a:lnTo>
                      <a:pt x="9081" y="4013"/>
                    </a:lnTo>
                    <a:lnTo>
                      <a:pt x="9621" y="3705"/>
                    </a:lnTo>
                    <a:lnTo>
                      <a:pt x="9698" y="3653"/>
                    </a:lnTo>
                    <a:lnTo>
                      <a:pt x="9750" y="3576"/>
                    </a:lnTo>
                    <a:lnTo>
                      <a:pt x="9801" y="3499"/>
                    </a:lnTo>
                    <a:lnTo>
                      <a:pt x="9801" y="3396"/>
                    </a:lnTo>
                    <a:lnTo>
                      <a:pt x="9801" y="2161"/>
                    </a:lnTo>
                    <a:lnTo>
                      <a:pt x="13145" y="2161"/>
                    </a:lnTo>
                    <a:lnTo>
                      <a:pt x="13222" y="2110"/>
                    </a:lnTo>
                    <a:lnTo>
                      <a:pt x="13274" y="2033"/>
                    </a:lnTo>
                    <a:lnTo>
                      <a:pt x="13274" y="1956"/>
                    </a:lnTo>
                    <a:lnTo>
                      <a:pt x="13274" y="1878"/>
                    </a:lnTo>
                    <a:lnTo>
                      <a:pt x="13222" y="1801"/>
                    </a:lnTo>
                    <a:lnTo>
                      <a:pt x="13145" y="1750"/>
                    </a:lnTo>
                    <a:lnTo>
                      <a:pt x="13068" y="1724"/>
                    </a:lnTo>
                    <a:lnTo>
                      <a:pt x="12733" y="1724"/>
                    </a:lnTo>
                    <a:lnTo>
                      <a:pt x="12733" y="849"/>
                    </a:lnTo>
                    <a:lnTo>
                      <a:pt x="12733" y="695"/>
                    </a:lnTo>
                    <a:lnTo>
                      <a:pt x="12682" y="515"/>
                    </a:lnTo>
                    <a:lnTo>
                      <a:pt x="12605" y="386"/>
                    </a:lnTo>
                    <a:lnTo>
                      <a:pt x="12476" y="258"/>
                    </a:lnTo>
                    <a:lnTo>
                      <a:pt x="12348" y="129"/>
                    </a:lnTo>
                    <a:lnTo>
                      <a:pt x="12219" y="52"/>
                    </a:lnTo>
                    <a:lnTo>
                      <a:pt x="12039" y="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1" name="Google Shape;443;p31">
            <a:extLst>
              <a:ext uri="{FF2B5EF4-FFF2-40B4-BE49-F238E27FC236}">
                <a16:creationId xmlns:a16="http://schemas.microsoft.com/office/drawing/2014/main" id="{33F18DCB-8581-4C4D-B1B1-FE97794D71CC}"/>
              </a:ext>
            </a:extLst>
          </p:cNvPr>
          <p:cNvSpPr txBox="1">
            <a:spLocks/>
          </p:cNvSpPr>
          <p:nvPr/>
        </p:nvSpPr>
        <p:spPr>
          <a:xfrm>
            <a:off x="5407499" y="1119862"/>
            <a:ext cx="325496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>
                <a:latin typeface="Cormorant Unicase" panose="020B0604020202020204" charset="0"/>
              </a:rPr>
              <a:t>LES HORAIRES</a:t>
            </a:r>
          </a:p>
        </p:txBody>
      </p:sp>
      <p:sp>
        <p:nvSpPr>
          <p:cNvPr id="152" name="Google Shape;933;p42">
            <a:extLst>
              <a:ext uri="{FF2B5EF4-FFF2-40B4-BE49-F238E27FC236}">
                <a16:creationId xmlns:a16="http://schemas.microsoft.com/office/drawing/2014/main" id="{9CF76188-DBA8-404B-BE59-9823D36322A0}"/>
              </a:ext>
            </a:extLst>
          </p:cNvPr>
          <p:cNvSpPr txBox="1">
            <a:spLocks/>
          </p:cNvSpPr>
          <p:nvPr/>
        </p:nvSpPr>
        <p:spPr>
          <a:xfrm>
            <a:off x="5447535" y="1496703"/>
            <a:ext cx="3292826" cy="130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bin"/>
              <a:buChar char="■"/>
              <a:defRPr sz="16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sz="1200" b="1" dirty="0">
                <a:solidFill>
                  <a:schemeClr val="tx1"/>
                </a:solidFill>
              </a:rPr>
              <a:t>Lundi – Mardi –  Jeudi – Vendredi</a:t>
            </a:r>
          </a:p>
          <a:p>
            <a:pPr marL="0" indent="0">
              <a:lnSpc>
                <a:spcPct val="150000"/>
              </a:lnSpc>
              <a:buFont typeface="Cabin"/>
              <a:buNone/>
            </a:pPr>
            <a:r>
              <a:rPr lang="fr-FR" sz="1200" b="1" dirty="0">
                <a:solidFill>
                  <a:srgbClr val="6E5FFF"/>
                </a:solidFill>
              </a:rPr>
              <a:t>09h00 – 12h30 ||   13h30 – 17h00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1200" b="1" dirty="0">
                <a:solidFill>
                  <a:schemeClr val="tx1"/>
                </a:solidFill>
              </a:rPr>
              <a:t>Mercredi  :  </a:t>
            </a:r>
            <a:r>
              <a:rPr lang="fr-FR" sz="1200" b="1" dirty="0">
                <a:solidFill>
                  <a:srgbClr val="6E5FFF"/>
                </a:solidFill>
              </a:rPr>
              <a:t>09h00 – 12h30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1200" b="1" dirty="0">
                <a:solidFill>
                  <a:schemeClr val="tx1"/>
                </a:solidFill>
              </a:rPr>
              <a:t>31 heures 30 par semaine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34F94A2-F358-4115-8094-850F95FE7915}"/>
              </a:ext>
            </a:extLst>
          </p:cNvPr>
          <p:cNvGrpSpPr/>
          <p:nvPr/>
        </p:nvGrpSpPr>
        <p:grpSpPr>
          <a:xfrm>
            <a:off x="476571" y="2829364"/>
            <a:ext cx="1037400" cy="1037400"/>
            <a:chOff x="311442" y="2614025"/>
            <a:chExt cx="1037400" cy="1037400"/>
          </a:xfrm>
        </p:grpSpPr>
        <p:sp>
          <p:nvSpPr>
            <p:cNvPr id="97" name="Google Shape;1040;p43">
              <a:extLst>
                <a:ext uri="{FF2B5EF4-FFF2-40B4-BE49-F238E27FC236}">
                  <a16:creationId xmlns:a16="http://schemas.microsoft.com/office/drawing/2014/main" id="{6FCFA0DC-9917-49D8-A6FC-688B619FF0E6}"/>
                </a:ext>
              </a:extLst>
            </p:cNvPr>
            <p:cNvSpPr/>
            <p:nvPr/>
          </p:nvSpPr>
          <p:spPr>
            <a:xfrm>
              <a:off x="311442" y="2614025"/>
              <a:ext cx="1037400" cy="1037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142875" dist="57150" dir="5400000" algn="bl" rotWithShape="0">
                <a:schemeClr val="dk1">
                  <a:alpha val="5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9210;p68">
              <a:extLst>
                <a:ext uri="{FF2B5EF4-FFF2-40B4-BE49-F238E27FC236}">
                  <a16:creationId xmlns:a16="http://schemas.microsoft.com/office/drawing/2014/main" id="{398D2BB3-D88B-40D7-8B89-16F6072D6823}"/>
                </a:ext>
              </a:extLst>
            </p:cNvPr>
            <p:cNvGrpSpPr/>
            <p:nvPr/>
          </p:nvGrpSpPr>
          <p:grpSpPr>
            <a:xfrm>
              <a:off x="613212" y="2810283"/>
              <a:ext cx="416666" cy="616181"/>
              <a:chOff x="2483025" y="4268679"/>
              <a:chExt cx="202428" cy="34911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4" name="Google Shape;9211;p68">
                <a:extLst>
                  <a:ext uri="{FF2B5EF4-FFF2-40B4-BE49-F238E27FC236}">
                    <a16:creationId xmlns:a16="http://schemas.microsoft.com/office/drawing/2014/main" id="{726BC945-2504-4997-8867-604CF69865A5}"/>
                  </a:ext>
                </a:extLst>
              </p:cNvPr>
              <p:cNvSpPr/>
              <p:nvPr/>
            </p:nvSpPr>
            <p:spPr>
              <a:xfrm>
                <a:off x="2497818" y="4274339"/>
                <a:ext cx="172528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11523" h="22560" extrusionOk="0">
                    <a:moveTo>
                      <a:pt x="1" y="1"/>
                    </a:moveTo>
                    <a:lnTo>
                      <a:pt x="1" y="5719"/>
                    </a:lnTo>
                    <a:cubicBezTo>
                      <a:pt x="1" y="8326"/>
                      <a:pt x="1746" y="10597"/>
                      <a:pt x="4248" y="11291"/>
                    </a:cubicBezTo>
                    <a:cubicBezTo>
                      <a:pt x="1746" y="11964"/>
                      <a:pt x="1" y="14234"/>
                      <a:pt x="1" y="16841"/>
                    </a:cubicBezTo>
                    <a:lnTo>
                      <a:pt x="1" y="22560"/>
                    </a:lnTo>
                    <a:lnTo>
                      <a:pt x="11522" y="22560"/>
                    </a:lnTo>
                    <a:lnTo>
                      <a:pt x="11522" y="16841"/>
                    </a:lnTo>
                    <a:cubicBezTo>
                      <a:pt x="11522" y="14234"/>
                      <a:pt x="9798" y="11964"/>
                      <a:pt x="7296" y="11291"/>
                    </a:cubicBezTo>
                    <a:cubicBezTo>
                      <a:pt x="9798" y="10597"/>
                      <a:pt x="11522" y="8326"/>
                      <a:pt x="11522" y="5719"/>
                    </a:cubicBezTo>
                    <a:lnTo>
                      <a:pt x="11522" y="1"/>
                    </a:ln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55" name="Google Shape;9212;p68">
                <a:extLst>
                  <a:ext uri="{FF2B5EF4-FFF2-40B4-BE49-F238E27FC236}">
                    <a16:creationId xmlns:a16="http://schemas.microsoft.com/office/drawing/2014/main" id="{BBF72CEE-691A-4719-AA39-67224E83EF5A}"/>
                  </a:ext>
                </a:extLst>
              </p:cNvPr>
              <p:cNvSpPr/>
              <p:nvPr/>
            </p:nvSpPr>
            <p:spPr>
              <a:xfrm>
                <a:off x="2599811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4332" y="1"/>
                    </a:moveTo>
                    <a:lnTo>
                      <a:pt x="4332" y="5719"/>
                    </a:lnTo>
                    <a:cubicBezTo>
                      <a:pt x="4311" y="8137"/>
                      <a:pt x="2713" y="10261"/>
                      <a:pt x="379" y="10912"/>
                    </a:cubicBezTo>
                    <a:cubicBezTo>
                      <a:pt x="1" y="11018"/>
                      <a:pt x="1" y="11543"/>
                      <a:pt x="379" y="11648"/>
                    </a:cubicBezTo>
                    <a:cubicBezTo>
                      <a:pt x="2713" y="12300"/>
                      <a:pt x="4311" y="14423"/>
                      <a:pt x="4332" y="16841"/>
                    </a:cubicBezTo>
                    <a:lnTo>
                      <a:pt x="4332" y="22560"/>
                    </a:lnTo>
                    <a:lnTo>
                      <a:pt x="5068" y="22560"/>
                    </a:lnTo>
                    <a:lnTo>
                      <a:pt x="5068" y="16841"/>
                    </a:lnTo>
                    <a:cubicBezTo>
                      <a:pt x="5068" y="14465"/>
                      <a:pt x="3701" y="12300"/>
                      <a:pt x="1557" y="11291"/>
                    </a:cubicBezTo>
                    <a:cubicBezTo>
                      <a:pt x="3701" y="10261"/>
                      <a:pt x="5089" y="8116"/>
                      <a:pt x="5089" y="5719"/>
                    </a:cubicBezTo>
                    <a:lnTo>
                      <a:pt x="5089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56" name="Google Shape;9213;p68">
                <a:extLst>
                  <a:ext uri="{FF2B5EF4-FFF2-40B4-BE49-F238E27FC236}">
                    <a16:creationId xmlns:a16="http://schemas.microsoft.com/office/drawing/2014/main" id="{1A5EB586-118C-4C46-9447-7FACF0D260F9}"/>
                  </a:ext>
                </a:extLst>
              </p:cNvPr>
              <p:cNvSpPr/>
              <p:nvPr/>
            </p:nvSpPr>
            <p:spPr>
              <a:xfrm>
                <a:off x="2492159" y="4274339"/>
                <a:ext cx="76195" cy="337780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22560" extrusionOk="0">
                    <a:moveTo>
                      <a:pt x="0" y="1"/>
                    </a:moveTo>
                    <a:lnTo>
                      <a:pt x="0" y="5719"/>
                    </a:lnTo>
                    <a:cubicBezTo>
                      <a:pt x="21" y="8095"/>
                      <a:pt x="1388" y="10261"/>
                      <a:pt x="3533" y="11291"/>
                    </a:cubicBezTo>
                    <a:cubicBezTo>
                      <a:pt x="1388" y="12300"/>
                      <a:pt x="21" y="14465"/>
                      <a:pt x="0" y="16841"/>
                    </a:cubicBezTo>
                    <a:lnTo>
                      <a:pt x="0" y="22560"/>
                    </a:lnTo>
                    <a:lnTo>
                      <a:pt x="757" y="22560"/>
                    </a:lnTo>
                    <a:lnTo>
                      <a:pt x="757" y="16841"/>
                    </a:lnTo>
                    <a:cubicBezTo>
                      <a:pt x="757" y="14402"/>
                      <a:pt x="2376" y="12279"/>
                      <a:pt x="4710" y="11648"/>
                    </a:cubicBezTo>
                    <a:cubicBezTo>
                      <a:pt x="5088" y="11543"/>
                      <a:pt x="5088" y="11018"/>
                      <a:pt x="4710" y="10912"/>
                    </a:cubicBezTo>
                    <a:cubicBezTo>
                      <a:pt x="2376" y="10282"/>
                      <a:pt x="757" y="8158"/>
                      <a:pt x="757" y="5719"/>
                    </a:cubicBezTo>
                    <a:lnTo>
                      <a:pt x="757" y="1"/>
                    </a:lnTo>
                    <a:close/>
                  </a:path>
                </a:pathLst>
              </a:custGeom>
              <a:solidFill>
                <a:srgbClr val="FCFD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57" name="Google Shape;9214;p68">
                <a:extLst>
                  <a:ext uri="{FF2B5EF4-FFF2-40B4-BE49-F238E27FC236}">
                    <a16:creationId xmlns:a16="http://schemas.microsoft.com/office/drawing/2014/main" id="{B2656603-D524-4C8D-BF88-61C1E0095293}"/>
                  </a:ext>
                </a:extLst>
              </p:cNvPr>
              <p:cNvSpPr/>
              <p:nvPr/>
            </p:nvSpPr>
            <p:spPr>
              <a:xfrm>
                <a:off x="2483025" y="4606444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58" name="Google Shape;9215;p68">
                <a:extLst>
                  <a:ext uri="{FF2B5EF4-FFF2-40B4-BE49-F238E27FC236}">
                    <a16:creationId xmlns:a16="http://schemas.microsoft.com/office/drawing/2014/main" id="{CE7EA92A-DBC9-432F-9EA6-36CC8DC4F086}"/>
                  </a:ext>
                </a:extLst>
              </p:cNvPr>
              <p:cNvSpPr/>
              <p:nvPr/>
            </p:nvSpPr>
            <p:spPr>
              <a:xfrm>
                <a:off x="2483025" y="4268679"/>
                <a:ext cx="202428" cy="11349"/>
              </a:xfrm>
              <a:custGeom>
                <a:avLst/>
                <a:gdLst/>
                <a:ahLst/>
                <a:cxnLst/>
                <a:rect l="l" t="t" r="r" b="b"/>
                <a:pathLst>
                  <a:path w="13520" h="758" extrusionOk="0">
                    <a:moveTo>
                      <a:pt x="484" y="0"/>
                    </a:moveTo>
                    <a:cubicBezTo>
                      <a:pt x="1" y="0"/>
                      <a:pt x="1" y="757"/>
                      <a:pt x="484" y="757"/>
                    </a:cubicBezTo>
                    <a:lnTo>
                      <a:pt x="13015" y="757"/>
                    </a:lnTo>
                    <a:cubicBezTo>
                      <a:pt x="13519" y="757"/>
                      <a:pt x="13519" y="0"/>
                      <a:pt x="13015" y="0"/>
                    </a:cubicBezTo>
                    <a:close/>
                  </a:path>
                </a:pathLst>
              </a:custGeom>
              <a:solidFill>
                <a:srgbClr val="E5EB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  <p:sp>
            <p:nvSpPr>
              <p:cNvPr id="159" name="Google Shape;9216;p68">
                <a:extLst>
                  <a:ext uri="{FF2B5EF4-FFF2-40B4-BE49-F238E27FC236}">
                    <a16:creationId xmlns:a16="http://schemas.microsoft.com/office/drawing/2014/main" id="{ADBB083A-A2CF-4D22-A67F-8DD34E50361B}"/>
                  </a:ext>
                </a:extLst>
              </p:cNvPr>
              <p:cNvSpPr/>
              <p:nvPr/>
            </p:nvSpPr>
            <p:spPr>
              <a:xfrm>
                <a:off x="2520487" y="4378847"/>
                <a:ext cx="127506" cy="210933"/>
              </a:xfrm>
              <a:custGeom>
                <a:avLst/>
                <a:gdLst/>
                <a:ahLst/>
                <a:cxnLst/>
                <a:rect l="l" t="t" r="r" b="b"/>
                <a:pathLst>
                  <a:path w="8516" h="14088" extrusionOk="0">
                    <a:moveTo>
                      <a:pt x="190" y="1"/>
                    </a:moveTo>
                    <a:cubicBezTo>
                      <a:pt x="610" y="1388"/>
                      <a:pt x="1725" y="2482"/>
                      <a:pt x="3133" y="2860"/>
                    </a:cubicBezTo>
                    <a:cubicBezTo>
                      <a:pt x="3365" y="2923"/>
                      <a:pt x="3617" y="2965"/>
                      <a:pt x="3869" y="2986"/>
                    </a:cubicBezTo>
                    <a:lnTo>
                      <a:pt x="3869" y="7927"/>
                    </a:lnTo>
                    <a:cubicBezTo>
                      <a:pt x="1683" y="8116"/>
                      <a:pt x="1" y="9966"/>
                      <a:pt x="1" y="12153"/>
                    </a:cubicBezTo>
                    <a:lnTo>
                      <a:pt x="1" y="14087"/>
                    </a:lnTo>
                    <a:lnTo>
                      <a:pt x="8515" y="14087"/>
                    </a:lnTo>
                    <a:lnTo>
                      <a:pt x="8515" y="12174"/>
                    </a:lnTo>
                    <a:cubicBezTo>
                      <a:pt x="8515" y="9966"/>
                      <a:pt x="6834" y="8116"/>
                      <a:pt x="4626" y="7927"/>
                    </a:cubicBezTo>
                    <a:lnTo>
                      <a:pt x="4626" y="2986"/>
                    </a:lnTo>
                    <a:cubicBezTo>
                      <a:pt x="4878" y="2965"/>
                      <a:pt x="5131" y="2923"/>
                      <a:pt x="5383" y="2860"/>
                    </a:cubicBezTo>
                    <a:cubicBezTo>
                      <a:pt x="6770" y="2461"/>
                      <a:pt x="7885" y="1388"/>
                      <a:pt x="8305" y="1"/>
                    </a:cubicBezTo>
                    <a:close/>
                  </a:path>
                </a:pathLst>
              </a:custGeom>
              <a:solidFill>
                <a:srgbClr val="6881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</a:endParaRPr>
              </a:p>
            </p:txBody>
          </p:sp>
        </p:grpSp>
      </p:grpSp>
      <p:sp>
        <p:nvSpPr>
          <p:cNvPr id="161" name="Google Shape;443;p31">
            <a:extLst>
              <a:ext uri="{FF2B5EF4-FFF2-40B4-BE49-F238E27FC236}">
                <a16:creationId xmlns:a16="http://schemas.microsoft.com/office/drawing/2014/main" id="{8EEFDE3B-71F3-46D8-B51F-1536275581C8}"/>
              </a:ext>
            </a:extLst>
          </p:cNvPr>
          <p:cNvSpPr txBox="1">
            <a:spLocks/>
          </p:cNvSpPr>
          <p:nvPr/>
        </p:nvSpPr>
        <p:spPr>
          <a:xfrm>
            <a:off x="5442318" y="2903730"/>
            <a:ext cx="3254967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1600" b="1" dirty="0">
                <a:latin typeface="Cormorant Unicase" panose="020B0604020202020204" charset="0"/>
              </a:rPr>
              <a:t>MODALITÉ DE LA FORMATION</a:t>
            </a:r>
          </a:p>
        </p:txBody>
      </p: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6F1DC828-7AD1-490F-9410-19F75F589DA8}"/>
              </a:ext>
            </a:extLst>
          </p:cNvPr>
          <p:cNvGrpSpPr/>
          <p:nvPr/>
        </p:nvGrpSpPr>
        <p:grpSpPr>
          <a:xfrm>
            <a:off x="2219570" y="153896"/>
            <a:ext cx="6718164" cy="733019"/>
            <a:chOff x="2188012" y="181586"/>
            <a:chExt cx="5825066" cy="733019"/>
          </a:xfrm>
        </p:grpSpPr>
        <p:sp>
          <p:nvSpPr>
            <p:cNvPr id="102" name="Google Shape;424;p29">
              <a:extLst>
                <a:ext uri="{FF2B5EF4-FFF2-40B4-BE49-F238E27FC236}">
                  <a16:creationId xmlns:a16="http://schemas.microsoft.com/office/drawing/2014/main" id="{5D9298E0-FF40-4747-B577-385E140EACF2}"/>
                </a:ext>
              </a:extLst>
            </p:cNvPr>
            <p:cNvSpPr/>
            <p:nvPr/>
          </p:nvSpPr>
          <p:spPr>
            <a:xfrm>
              <a:off x="2188012" y="181586"/>
              <a:ext cx="5825066" cy="733019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FDDF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29;p42">
              <a:extLst>
                <a:ext uri="{FF2B5EF4-FFF2-40B4-BE49-F238E27FC236}">
                  <a16:creationId xmlns:a16="http://schemas.microsoft.com/office/drawing/2014/main" id="{0E8CA047-EE75-4B3D-8E13-667757CCE781}"/>
                </a:ext>
              </a:extLst>
            </p:cNvPr>
            <p:cNvSpPr txBox="1">
              <a:spLocks/>
            </p:cNvSpPr>
            <p:nvPr/>
          </p:nvSpPr>
          <p:spPr>
            <a:xfrm>
              <a:off x="2262164" y="226290"/>
              <a:ext cx="2641760" cy="569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ormorant Unicase"/>
                <a:buNone/>
                <a:defRPr sz="2800" b="1" i="0" u="none" strike="noStrike" cap="none">
                  <a:solidFill>
                    <a:schemeClr val="dk1"/>
                  </a:solidFill>
                  <a:latin typeface="Cormorant Unicase"/>
                  <a:ea typeface="Cormorant Unicase"/>
                  <a:cs typeface="Cormorant Unicase"/>
                  <a:sym typeface="Cormorant Unicas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Fira Sans"/>
                <a:buNone/>
                <a:defRPr sz="2800" b="1" i="0" u="none" strike="noStrike" cap="none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defRPr>
              </a:lvl9pPr>
            </a:lstStyle>
            <a:p>
              <a:r>
                <a:rPr lang="fr-FR" dirty="0"/>
                <a:t>L’organisation   |</a:t>
              </a:r>
              <a:endParaRPr lang="fr-FR" dirty="0">
                <a:solidFill>
                  <a:schemeClr val="lt2"/>
                </a:solidFill>
              </a:endParaRPr>
            </a:p>
          </p:txBody>
        </p:sp>
      </p:grpSp>
      <p:sp>
        <p:nvSpPr>
          <p:cNvPr id="98" name="Google Shape;933;p42">
            <a:extLst>
              <a:ext uri="{FF2B5EF4-FFF2-40B4-BE49-F238E27FC236}">
                <a16:creationId xmlns:a16="http://schemas.microsoft.com/office/drawing/2014/main" id="{618A07C0-5500-413E-91CC-B3DF774C1D8F}"/>
              </a:ext>
            </a:extLst>
          </p:cNvPr>
          <p:cNvSpPr txBox="1">
            <a:spLocks/>
          </p:cNvSpPr>
          <p:nvPr/>
        </p:nvSpPr>
        <p:spPr>
          <a:xfrm>
            <a:off x="5516443" y="3161353"/>
            <a:ext cx="3292826" cy="1021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fr-FR" sz="1200" b="1" dirty="0">
                <a:solidFill>
                  <a:schemeClr val="tx1"/>
                </a:solidFill>
              </a:rPr>
              <a:t>Présentiel  </a:t>
            </a:r>
            <a:r>
              <a:rPr lang="fr-FR" sz="1200" b="1" dirty="0">
                <a:solidFill>
                  <a:srgbClr val="6E5FFF"/>
                </a:solidFill>
              </a:rPr>
              <a:t>100 % </a:t>
            </a:r>
          </a:p>
          <a:p>
            <a:pPr marL="0" indent="0">
              <a:lnSpc>
                <a:spcPct val="150000"/>
              </a:lnSpc>
              <a:buNone/>
            </a:pPr>
            <a:endParaRPr lang="fr-FR" sz="600" b="1" dirty="0">
              <a:solidFill>
                <a:srgbClr val="6E5FFF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1200" b="1" dirty="0">
              <a:solidFill>
                <a:srgbClr val="6E5FFF"/>
              </a:solidFill>
            </a:endParaRPr>
          </a:p>
        </p:txBody>
      </p:sp>
      <p:sp>
        <p:nvSpPr>
          <p:cNvPr id="96" name="Google Shape;929;p42">
            <a:extLst>
              <a:ext uri="{FF2B5EF4-FFF2-40B4-BE49-F238E27FC236}">
                <a16:creationId xmlns:a16="http://schemas.microsoft.com/office/drawing/2014/main" id="{8A2A70D3-C15A-43BB-9854-B84C3BB6EF42}"/>
              </a:ext>
            </a:extLst>
          </p:cNvPr>
          <p:cNvSpPr txBox="1">
            <a:spLocks/>
          </p:cNvSpPr>
          <p:nvPr/>
        </p:nvSpPr>
        <p:spPr>
          <a:xfrm>
            <a:off x="5161069" y="273152"/>
            <a:ext cx="3747826" cy="56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morant Unicase"/>
              <a:buNone/>
              <a:defRPr sz="2800" b="1" i="0" u="none" strike="noStrike" cap="none">
                <a:solidFill>
                  <a:schemeClr val="dk1"/>
                </a:solidFill>
                <a:latin typeface="Cormorant Unicase"/>
                <a:ea typeface="Cormorant Unicase"/>
                <a:cs typeface="Cormorant Unicase"/>
                <a:sym typeface="Cormorant Unicas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algn="l"/>
            <a:r>
              <a:rPr lang="fr-FR" sz="2000" dirty="0">
                <a:solidFill>
                  <a:schemeClr val="lt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 Développement .Net</a:t>
            </a:r>
            <a:endParaRPr lang="fr-FR" sz="20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303387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Board Meeting by Slidesgo">
  <a:themeElements>
    <a:clrScheme name="Simple Light">
      <a:dk1>
        <a:srgbClr val="191919"/>
      </a:dk1>
      <a:lt1>
        <a:srgbClr val="FFFFFF"/>
      </a:lt1>
      <a:dk2>
        <a:srgbClr val="4D4D4D"/>
      </a:dk2>
      <a:lt2>
        <a:srgbClr val="6E5FFF"/>
      </a:lt2>
      <a:accent1>
        <a:srgbClr val="F7F7F7"/>
      </a:accent1>
      <a:accent2>
        <a:srgbClr val="3E31B9"/>
      </a:accent2>
      <a:accent3>
        <a:srgbClr val="7C72DD"/>
      </a:accent3>
      <a:accent4>
        <a:srgbClr val="E4E4E4"/>
      </a:accent4>
      <a:accent5>
        <a:srgbClr val="FFFFFF"/>
      </a:accent5>
      <a:accent6>
        <a:srgbClr val="FFFFFF"/>
      </a:accent6>
      <a:hlink>
        <a:srgbClr val="3E31B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17B27B498A8D43842DF5378C4E3922" ma:contentTypeVersion="16" ma:contentTypeDescription="Crée un document." ma:contentTypeScope="" ma:versionID="6c5b90a58392820686d6ee4284f25bbf">
  <xsd:schema xmlns:xsd="http://www.w3.org/2001/XMLSchema" xmlns:xs="http://www.w3.org/2001/XMLSchema" xmlns:p="http://schemas.microsoft.com/office/2006/metadata/properties" xmlns:ns2="611a6ff7-62f0-4726-98c7-84f9815cd468" xmlns:ns3="620d87ad-5ef8-4337-b94c-348e5a407b62" targetNamespace="http://schemas.microsoft.com/office/2006/metadata/properties" ma:root="true" ma:fieldsID="795ab59470f7b7169b057bac4ff67412" ns2:_="" ns3:_="">
    <xsd:import namespace="611a6ff7-62f0-4726-98c7-84f9815cd468"/>
    <xsd:import namespace="620d87ad-5ef8-4337-b94c-348e5a407b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1a6ff7-62f0-4726-98c7-84f9815cd4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alises d’images" ma:readOnly="false" ma:fieldId="{5cf76f15-5ced-4ddc-b409-7134ff3c332f}" ma:taxonomyMulti="true" ma:sspId="c111967c-57b6-4d27-b04e-78294920e8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0d87ad-5ef8-4337-b94c-348e5a407b6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8f59a14-ebd7-4362-bbe9-e08c6e64ad90}" ma:internalName="TaxCatchAll" ma:showField="CatchAllData" ma:web="620d87ad-5ef8-4337-b94c-348e5a407b6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11a6ff7-62f0-4726-98c7-84f9815cd468">
      <Terms xmlns="http://schemas.microsoft.com/office/infopath/2007/PartnerControls"/>
    </lcf76f155ced4ddcb4097134ff3c332f>
    <TaxCatchAll xmlns="620d87ad-5ef8-4337-b94c-348e5a407b62" xsi:nil="true"/>
  </documentManagement>
</p:properties>
</file>

<file path=customXml/itemProps1.xml><?xml version="1.0" encoding="utf-8"?>
<ds:datastoreItem xmlns:ds="http://schemas.openxmlformats.org/officeDocument/2006/customXml" ds:itemID="{E7818FE5-20DE-4D07-BB91-DE79B7D22B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1a6ff7-62f0-4726-98c7-84f9815cd468"/>
    <ds:schemaRef ds:uri="620d87ad-5ef8-4337-b94c-348e5a407b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68AE71C-5FE6-4DF7-98CC-EC1DBE2BFD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DA1AFC-82C0-43DF-B65A-61287C103B69}">
  <ds:schemaRefs>
    <ds:schemaRef ds:uri="http://purl.org/dc/elements/1.1/"/>
    <ds:schemaRef ds:uri="611a6ff7-62f0-4726-98c7-84f9815cd468"/>
    <ds:schemaRef ds:uri="http://schemas.openxmlformats.org/package/2006/metadata/core-properties"/>
    <ds:schemaRef ds:uri="http://www.w3.org/XML/1998/namespace"/>
    <ds:schemaRef ds:uri="http://purl.org/dc/dcmitype/"/>
    <ds:schemaRef ds:uri="620d87ad-5ef8-4337-b94c-348e5a407b62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1322</Words>
  <Application>Microsoft Office PowerPoint</Application>
  <PresentationFormat>Affichage à l'écran (16:9)</PresentationFormat>
  <Paragraphs>264</Paragraphs>
  <Slides>28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8" baseType="lpstr">
      <vt:lpstr>Arial Black</vt:lpstr>
      <vt:lpstr>Cambria</vt:lpstr>
      <vt:lpstr>Elephant</vt:lpstr>
      <vt:lpstr>Cormorant Unicase</vt:lpstr>
      <vt:lpstr>Fira Sans</vt:lpstr>
      <vt:lpstr>Arial</vt:lpstr>
      <vt:lpstr>Wingdings</vt:lpstr>
      <vt:lpstr>Arial Nova</vt:lpstr>
      <vt:lpstr>Cabin</vt:lpstr>
      <vt:lpstr>Formal Board Meeting by Slidesgo</vt:lpstr>
      <vt:lpstr>Présentation PowerPoint</vt:lpstr>
      <vt:lpstr>Cette formation est financée par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Une réunion d’information</vt:lpstr>
      <vt:lpstr>Présentation PowerPoint</vt:lpstr>
      <vt:lpstr>Un livret stagiaire</vt:lpstr>
      <vt:lpstr>Présentation PowerPoint</vt:lpstr>
      <vt:lpstr>Présentation PowerPoint</vt:lpstr>
      <vt:lpstr>Présentation PowerPoint</vt:lpstr>
      <vt:lpstr>Présentation PowerPoint</vt:lpstr>
      <vt:lpstr>Centre de formation handi-accueillant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Développeur web et web mobile</dc:title>
  <dc:creator>Muriel GILLIOT</dc:creator>
  <cp:lastModifiedBy>thomas darras</cp:lastModifiedBy>
  <cp:revision>152</cp:revision>
  <dcterms:modified xsi:type="dcterms:W3CDTF">2023-01-07T12:25:34Z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0x0101001917B27B498A8D43842DF5378C4E3922</vt:lpwstr>
  </property>
  <property fmtid="{D5CDD505-2E9C-101B-9397-08002B2CF9AE}" pid="3" name="MediaServiceImageTags">
    <vt:lpwstr/>
  </property>
</Properties>
</file>